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6" r:id="rId4"/>
    <p:sldId id="269" r:id="rId5"/>
    <p:sldId id="268" r:id="rId6"/>
    <p:sldId id="258" r:id="rId7"/>
    <p:sldId id="262" r:id="rId8"/>
    <p:sldId id="275" r:id="rId9"/>
    <p:sldId id="273" r:id="rId10"/>
    <p:sldId id="271" r:id="rId11"/>
    <p:sldId id="272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0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12318-F619-4488-8B6E-2F5F2426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EE6BB-9A5F-4E9F-9F1C-6D46BE01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51D-A948-4CB8-A9EB-5A26520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74BBD-0B82-4658-B13D-088F0E4D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1AAA67-696A-4836-A10B-FF164C3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1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3AEE1-28CA-46D2-81F5-CD34E4F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38FEC2-4BF0-4A45-9297-EE9B2E45E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DBAD0-D342-4544-94B8-122B3BD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0FE0D-ACBA-4806-9F35-4EB786E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119A-4AE1-408F-B8AD-4428B006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7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B3D2AB-E650-41C2-B6FB-5398A5C19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6516-8F93-4221-97F7-E01D89EE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CB26-A349-496A-B48B-A7B8911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726FD-A739-41D5-96BA-4670363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FAE18D-FED5-4070-8B76-811D76C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9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958D-28E5-4CC8-8C48-52A02A1B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03031-827B-4AC7-B564-384C1617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19838-69C9-49EB-9B51-549106E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6852C-90C9-4502-A697-363CF82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7509D0-CCBD-406A-9D4E-6845657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3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73EF-188B-4B17-B08F-D30E80C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7DD2CA-F9BF-47A8-9D27-757556FD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8A1FB-ABBF-480D-AC6C-9BB1AEF9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4247E-1D11-4A19-BDDF-E157A20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EC815-B6FC-4BDE-910C-F8015ED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EB91-29AA-4ACC-BDCF-960470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B0E51-7DC0-45B6-8306-D8167F5C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CB78CC-8798-4261-B4B1-60B4C543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594384-5734-4FC8-928A-E164135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301C0-6908-48C0-8957-C8B3F459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7DD8FE-7741-412F-947D-7A7079F4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6DFD1-B640-4CC6-A759-6C7981C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2A237-7572-46BD-9502-829F6C0A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E9732-B570-4506-BDA6-0AB39D45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89407D-7DA6-4293-A426-38DF9B21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39549F-370A-4671-B1BB-79655CC6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6D9E62-97AA-41F8-B69B-6CD691C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1D3FC0-561B-4DE4-AA99-9DB56EC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0040F2-99C5-450C-9966-5D00290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7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37C1-8281-4F6E-9A31-EBE388C3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EA4B32-9135-4223-8DE6-887D27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7FC83-8D70-48DB-8681-08CFD9C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FC15EC-BCCB-4B82-A94C-FABC63D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4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9F9692-5462-4439-80C8-B7E337F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CA042D-EBC0-437C-A819-521611A5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15CDA-0D1F-49BD-8381-21C3BEF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7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F10D4-8D29-48C2-ADF0-92316E2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A3CD3-DE79-4260-873A-FEDE5C67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C6BD2-52A1-4155-9D55-1D84777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2A3511-0B13-4D97-937C-07365FB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805B4-20AF-4A3C-B131-E1D9FFB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C705FC-2895-472A-B6FD-C2434624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8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D820-915B-4802-8C2E-FF7CA96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CF9849-20D0-417A-99C8-099DF3993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4A7754-54E7-4123-8C5E-1B05B517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FFF3F1-9632-4E06-BAB7-31234341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3D6B1-934F-4B4D-9E4F-5AE9E87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57FDD5-2092-4E16-8E7C-1CCA471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4C8B562-0886-4274-876D-59EFAAA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99B9E-1CD2-4A09-9ACC-2FA1C62D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0C5B4-9399-4A5E-8DEE-54436B1E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B2B9FF-C0C5-4E9E-A76A-AF0745E2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992FE0-2D01-4365-9F95-1FF838B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0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grantup.com/docs/providers/vmware/vagrant-vmware-utility" TargetMode="External"/><Relationship Id="rId2" Type="http://schemas.openxmlformats.org/officeDocument/2006/relationships/hyperlink" Target="https://www.vagrantup.com/downloa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20EED52-0978-4795-A75D-50740400CC44}"/>
              </a:ext>
            </a:extLst>
          </p:cNvPr>
          <p:cNvSpPr txBox="1"/>
          <p:nvPr/>
        </p:nvSpPr>
        <p:spPr>
          <a:xfrm>
            <a:off x="5059680" y="2262505"/>
            <a:ext cx="6352728" cy="1705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latinLnBrk="0">
              <a:defRPr/>
            </a:pPr>
            <a:r>
              <a:rPr lang="en-US" altLang="ko-KR" sz="4400" b="1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Ansible</a:t>
            </a:r>
            <a:r>
              <a:rPr lang="ko-KR" altLang="en-US" sz="4400" b="1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이용한 시스템 구성관리</a:t>
            </a:r>
            <a:endParaRPr lang="en-US" altLang="ko-KR" sz="4400" b="1" i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latinLnBrk="0">
              <a:lnSpc>
                <a:spcPct val="200000"/>
              </a:lnSpc>
              <a:defRPr/>
            </a:pPr>
            <a:r>
              <a:rPr lang="en-US" altLang="ko-KR" sz="1000" kern="0" dirty="0" err="1">
                <a:solidFill>
                  <a:prstClr val="white"/>
                </a:solidFill>
              </a:rPr>
              <a:t>Mont.Kim</a:t>
            </a:r>
            <a:endParaRPr lang="ko-KR" altLang="en-US" sz="2400" dirty="0">
              <a:solidFill>
                <a:prstClr val="white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DF96AD-93FD-4AFC-A9F7-AFD4E9C3C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9680" y="2406172"/>
            <a:ext cx="1269168" cy="15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4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268CCD0E-514B-48EF-A7EB-0622E4A0D14B}"/>
              </a:ext>
            </a:extLst>
          </p:cNvPr>
          <p:cNvGrpSpPr/>
          <p:nvPr/>
        </p:nvGrpSpPr>
        <p:grpSpPr>
          <a:xfrm>
            <a:off x="11378722" y="4337123"/>
            <a:ext cx="1574420" cy="2421429"/>
            <a:chOff x="11331097" y="1317698"/>
            <a:chExt cx="1574420" cy="2421429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32314F7-F408-4EAA-B6A5-E0197AA9085B}"/>
                </a:ext>
              </a:extLst>
            </p:cNvPr>
            <p:cNvSpPr/>
            <p:nvPr/>
          </p:nvSpPr>
          <p:spPr>
            <a:xfrm>
              <a:off x="11674563" y="2531301"/>
              <a:ext cx="479995" cy="1172833"/>
            </a:xfrm>
            <a:custGeom>
              <a:avLst/>
              <a:gdLst>
                <a:gd name="connsiteX0" fmla="*/ 134446 w 479995"/>
                <a:gd name="connsiteY0" fmla="*/ 952176 h 1172833"/>
                <a:gd name="connsiteX1" fmla="*/ 301133 w 479995"/>
                <a:gd name="connsiteY1" fmla="*/ 1152201 h 1172833"/>
                <a:gd name="connsiteX2" fmla="*/ 448771 w 479995"/>
                <a:gd name="connsiteY2" fmla="*/ 1137913 h 1172833"/>
                <a:gd name="connsiteX3" fmla="*/ 458296 w 479995"/>
                <a:gd name="connsiteY3" fmla="*/ 899788 h 1172833"/>
                <a:gd name="connsiteX4" fmla="*/ 205883 w 479995"/>
                <a:gd name="connsiteY4" fmla="*/ 575938 h 1172833"/>
                <a:gd name="connsiteX5" fmla="*/ 234458 w 479995"/>
                <a:gd name="connsiteY5" fmla="*/ 537838 h 1172833"/>
                <a:gd name="connsiteX6" fmla="*/ 320183 w 479995"/>
                <a:gd name="connsiteY6" fmla="*/ 337813 h 1172833"/>
                <a:gd name="connsiteX7" fmla="*/ 210646 w 479995"/>
                <a:gd name="connsiteY7" fmla="*/ 66351 h 1172833"/>
                <a:gd name="connsiteX8" fmla="*/ 72533 w 479995"/>
                <a:gd name="connsiteY8" fmla="*/ 23488 h 1172833"/>
                <a:gd name="connsiteX9" fmla="*/ 1096 w 479995"/>
                <a:gd name="connsiteY9" fmla="*/ 375913 h 1172833"/>
                <a:gd name="connsiteX10" fmla="*/ 134446 w 479995"/>
                <a:gd name="connsiteY10" fmla="*/ 952176 h 1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995" h="1172833">
                  <a:moveTo>
                    <a:pt x="134446" y="952176"/>
                  </a:moveTo>
                  <a:cubicBezTo>
                    <a:pt x="184452" y="1081557"/>
                    <a:pt x="248746" y="1121245"/>
                    <a:pt x="301133" y="1152201"/>
                  </a:cubicBezTo>
                  <a:cubicBezTo>
                    <a:pt x="353521" y="1183157"/>
                    <a:pt x="422577" y="1179982"/>
                    <a:pt x="448771" y="1137913"/>
                  </a:cubicBezTo>
                  <a:cubicBezTo>
                    <a:pt x="474965" y="1095844"/>
                    <a:pt x="498777" y="993450"/>
                    <a:pt x="458296" y="899788"/>
                  </a:cubicBezTo>
                  <a:cubicBezTo>
                    <a:pt x="417815" y="806126"/>
                    <a:pt x="243189" y="636263"/>
                    <a:pt x="205883" y="575938"/>
                  </a:cubicBezTo>
                  <a:cubicBezTo>
                    <a:pt x="168577" y="515613"/>
                    <a:pt x="215408" y="577526"/>
                    <a:pt x="234458" y="537838"/>
                  </a:cubicBezTo>
                  <a:cubicBezTo>
                    <a:pt x="253508" y="498150"/>
                    <a:pt x="324152" y="416394"/>
                    <a:pt x="320183" y="337813"/>
                  </a:cubicBezTo>
                  <a:cubicBezTo>
                    <a:pt x="316214" y="259232"/>
                    <a:pt x="251921" y="118738"/>
                    <a:pt x="210646" y="66351"/>
                  </a:cubicBezTo>
                  <a:cubicBezTo>
                    <a:pt x="169371" y="13964"/>
                    <a:pt x="107458" y="-28106"/>
                    <a:pt x="72533" y="23488"/>
                  </a:cubicBezTo>
                  <a:cubicBezTo>
                    <a:pt x="37608" y="75082"/>
                    <a:pt x="-7635" y="221132"/>
                    <a:pt x="1096" y="375913"/>
                  </a:cubicBezTo>
                  <a:cubicBezTo>
                    <a:pt x="9827" y="530694"/>
                    <a:pt x="84440" y="822795"/>
                    <a:pt x="134446" y="952176"/>
                  </a:cubicBezTo>
                  <a:close/>
                </a:path>
              </a:pathLst>
            </a:custGeom>
            <a:solidFill>
              <a:srgbClr val="F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CCFF23E-B15A-466F-95C1-F5CF7F1E9E22}"/>
                </a:ext>
              </a:extLst>
            </p:cNvPr>
            <p:cNvSpPr/>
            <p:nvPr/>
          </p:nvSpPr>
          <p:spPr>
            <a:xfrm>
              <a:off x="11331097" y="1317698"/>
              <a:ext cx="1574420" cy="2421429"/>
            </a:xfrm>
            <a:custGeom>
              <a:avLst/>
              <a:gdLst>
                <a:gd name="connsiteX0" fmla="*/ 202639 w 1574420"/>
                <a:gd name="connsiteY0" fmla="*/ 1888601 h 2424186"/>
                <a:gd name="connsiteX1" fmla="*/ 438859 w 1574420"/>
                <a:gd name="connsiteY1" fmla="*/ 2391521 h 2424186"/>
                <a:gd name="connsiteX2" fmla="*/ 560779 w 1574420"/>
                <a:gd name="connsiteY2" fmla="*/ 2353421 h 2424186"/>
                <a:gd name="connsiteX3" fmla="*/ 621739 w 1574420"/>
                <a:gd name="connsiteY3" fmla="*/ 2178161 h 2424186"/>
                <a:gd name="connsiteX4" fmla="*/ 537919 w 1574420"/>
                <a:gd name="connsiteY4" fmla="*/ 1690481 h 2424186"/>
                <a:gd name="connsiteX5" fmla="*/ 476959 w 1574420"/>
                <a:gd name="connsiteY5" fmla="*/ 1606661 h 2424186"/>
                <a:gd name="connsiteX6" fmla="*/ 492199 w 1574420"/>
                <a:gd name="connsiteY6" fmla="*/ 1515221 h 2424186"/>
                <a:gd name="connsiteX7" fmla="*/ 804619 w 1574420"/>
                <a:gd name="connsiteY7" fmla="*/ 951341 h 2424186"/>
                <a:gd name="connsiteX8" fmla="*/ 1193239 w 1574420"/>
                <a:gd name="connsiteY8" fmla="*/ 958961 h 2424186"/>
                <a:gd name="connsiteX9" fmla="*/ 1574239 w 1574420"/>
                <a:gd name="connsiteY9" fmla="*/ 821801 h 2424186"/>
                <a:gd name="connsiteX10" fmla="*/ 1238959 w 1574420"/>
                <a:gd name="connsiteY10" fmla="*/ 280781 h 2424186"/>
                <a:gd name="connsiteX11" fmla="*/ 918919 w 1574420"/>
                <a:gd name="connsiteY11" fmla="*/ 181721 h 2424186"/>
                <a:gd name="connsiteX12" fmla="*/ 263599 w 1574420"/>
                <a:gd name="connsiteY12" fmla="*/ 6461 h 2424186"/>
                <a:gd name="connsiteX13" fmla="*/ 42619 w 1574420"/>
                <a:gd name="connsiteY13" fmla="*/ 97901 h 2424186"/>
                <a:gd name="connsiteX14" fmla="*/ 12139 w 1574420"/>
                <a:gd name="connsiteY14" fmla="*/ 638921 h 2424186"/>
                <a:gd name="connsiteX15" fmla="*/ 202639 w 1574420"/>
                <a:gd name="connsiteY15" fmla="*/ 1888601 h 2424186"/>
                <a:gd name="connsiteX0" fmla="*/ 202639 w 1574420"/>
                <a:gd name="connsiteY0" fmla="*/ 1888601 h 2419818"/>
                <a:gd name="connsiteX1" fmla="*/ 438859 w 1574420"/>
                <a:gd name="connsiteY1" fmla="*/ 2391521 h 2419818"/>
                <a:gd name="connsiteX2" fmla="*/ 595704 w 1574420"/>
                <a:gd name="connsiteY2" fmla="*/ 2337546 h 2419818"/>
                <a:gd name="connsiteX3" fmla="*/ 621739 w 1574420"/>
                <a:gd name="connsiteY3" fmla="*/ 2178161 h 2419818"/>
                <a:gd name="connsiteX4" fmla="*/ 537919 w 1574420"/>
                <a:gd name="connsiteY4" fmla="*/ 1690481 h 2419818"/>
                <a:gd name="connsiteX5" fmla="*/ 476959 w 1574420"/>
                <a:gd name="connsiteY5" fmla="*/ 1606661 h 2419818"/>
                <a:gd name="connsiteX6" fmla="*/ 492199 w 1574420"/>
                <a:gd name="connsiteY6" fmla="*/ 1515221 h 2419818"/>
                <a:gd name="connsiteX7" fmla="*/ 804619 w 1574420"/>
                <a:gd name="connsiteY7" fmla="*/ 951341 h 2419818"/>
                <a:gd name="connsiteX8" fmla="*/ 1193239 w 1574420"/>
                <a:gd name="connsiteY8" fmla="*/ 958961 h 2419818"/>
                <a:gd name="connsiteX9" fmla="*/ 1574239 w 1574420"/>
                <a:gd name="connsiteY9" fmla="*/ 821801 h 2419818"/>
                <a:gd name="connsiteX10" fmla="*/ 1238959 w 1574420"/>
                <a:gd name="connsiteY10" fmla="*/ 280781 h 2419818"/>
                <a:gd name="connsiteX11" fmla="*/ 918919 w 1574420"/>
                <a:gd name="connsiteY11" fmla="*/ 181721 h 2419818"/>
                <a:gd name="connsiteX12" fmla="*/ 263599 w 1574420"/>
                <a:gd name="connsiteY12" fmla="*/ 6461 h 2419818"/>
                <a:gd name="connsiteX13" fmla="*/ 42619 w 1574420"/>
                <a:gd name="connsiteY13" fmla="*/ 97901 h 2419818"/>
                <a:gd name="connsiteX14" fmla="*/ 12139 w 1574420"/>
                <a:gd name="connsiteY14" fmla="*/ 638921 h 2419818"/>
                <a:gd name="connsiteX15" fmla="*/ 202639 w 1574420"/>
                <a:gd name="connsiteY15" fmla="*/ 1888601 h 2419818"/>
                <a:gd name="connsiteX0" fmla="*/ 202639 w 1574420"/>
                <a:gd name="connsiteY0" fmla="*/ 1888601 h 2421429"/>
                <a:gd name="connsiteX1" fmla="*/ 438859 w 1574420"/>
                <a:gd name="connsiteY1" fmla="*/ 2391521 h 2421429"/>
                <a:gd name="connsiteX2" fmla="*/ 595704 w 1574420"/>
                <a:gd name="connsiteY2" fmla="*/ 2337546 h 2421429"/>
                <a:gd name="connsiteX3" fmla="*/ 618564 w 1574420"/>
                <a:gd name="connsiteY3" fmla="*/ 2121011 h 2421429"/>
                <a:gd name="connsiteX4" fmla="*/ 537919 w 1574420"/>
                <a:gd name="connsiteY4" fmla="*/ 1690481 h 2421429"/>
                <a:gd name="connsiteX5" fmla="*/ 476959 w 1574420"/>
                <a:gd name="connsiteY5" fmla="*/ 1606661 h 2421429"/>
                <a:gd name="connsiteX6" fmla="*/ 492199 w 1574420"/>
                <a:gd name="connsiteY6" fmla="*/ 1515221 h 2421429"/>
                <a:gd name="connsiteX7" fmla="*/ 804619 w 1574420"/>
                <a:gd name="connsiteY7" fmla="*/ 951341 h 2421429"/>
                <a:gd name="connsiteX8" fmla="*/ 1193239 w 1574420"/>
                <a:gd name="connsiteY8" fmla="*/ 958961 h 2421429"/>
                <a:gd name="connsiteX9" fmla="*/ 1574239 w 1574420"/>
                <a:gd name="connsiteY9" fmla="*/ 821801 h 2421429"/>
                <a:gd name="connsiteX10" fmla="*/ 1238959 w 1574420"/>
                <a:gd name="connsiteY10" fmla="*/ 280781 h 2421429"/>
                <a:gd name="connsiteX11" fmla="*/ 918919 w 1574420"/>
                <a:gd name="connsiteY11" fmla="*/ 181721 h 2421429"/>
                <a:gd name="connsiteX12" fmla="*/ 263599 w 1574420"/>
                <a:gd name="connsiteY12" fmla="*/ 6461 h 2421429"/>
                <a:gd name="connsiteX13" fmla="*/ 42619 w 1574420"/>
                <a:gd name="connsiteY13" fmla="*/ 97901 h 2421429"/>
                <a:gd name="connsiteX14" fmla="*/ 12139 w 1574420"/>
                <a:gd name="connsiteY14" fmla="*/ 638921 h 2421429"/>
                <a:gd name="connsiteX15" fmla="*/ 202639 w 1574420"/>
                <a:gd name="connsiteY15" fmla="*/ 1888601 h 24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4420" h="2421429">
                  <a:moveTo>
                    <a:pt x="202639" y="1888601"/>
                  </a:moveTo>
                  <a:cubicBezTo>
                    <a:pt x="273759" y="2180701"/>
                    <a:pt x="373348" y="2316697"/>
                    <a:pt x="438859" y="2391521"/>
                  </a:cubicBezTo>
                  <a:cubicBezTo>
                    <a:pt x="504370" y="2466345"/>
                    <a:pt x="565753" y="2382631"/>
                    <a:pt x="595704" y="2337546"/>
                  </a:cubicBezTo>
                  <a:cubicBezTo>
                    <a:pt x="625655" y="2292461"/>
                    <a:pt x="628195" y="2228855"/>
                    <a:pt x="618564" y="2121011"/>
                  </a:cubicBezTo>
                  <a:cubicBezTo>
                    <a:pt x="608933" y="2013167"/>
                    <a:pt x="561520" y="1776206"/>
                    <a:pt x="537919" y="1690481"/>
                  </a:cubicBezTo>
                  <a:cubicBezTo>
                    <a:pt x="514318" y="1604756"/>
                    <a:pt x="484579" y="1635871"/>
                    <a:pt x="476959" y="1606661"/>
                  </a:cubicBezTo>
                  <a:cubicBezTo>
                    <a:pt x="469339" y="1577451"/>
                    <a:pt x="437589" y="1624441"/>
                    <a:pt x="492199" y="1515221"/>
                  </a:cubicBezTo>
                  <a:cubicBezTo>
                    <a:pt x="546809" y="1406001"/>
                    <a:pt x="687779" y="1044051"/>
                    <a:pt x="804619" y="951341"/>
                  </a:cubicBezTo>
                  <a:cubicBezTo>
                    <a:pt x="921459" y="858631"/>
                    <a:pt x="1064969" y="980551"/>
                    <a:pt x="1193239" y="958961"/>
                  </a:cubicBezTo>
                  <a:cubicBezTo>
                    <a:pt x="1321509" y="937371"/>
                    <a:pt x="1566619" y="934831"/>
                    <a:pt x="1574239" y="821801"/>
                  </a:cubicBezTo>
                  <a:cubicBezTo>
                    <a:pt x="1581859" y="708771"/>
                    <a:pt x="1348179" y="387461"/>
                    <a:pt x="1238959" y="280781"/>
                  </a:cubicBezTo>
                  <a:cubicBezTo>
                    <a:pt x="1129739" y="174101"/>
                    <a:pt x="1081479" y="227441"/>
                    <a:pt x="918919" y="181721"/>
                  </a:cubicBezTo>
                  <a:cubicBezTo>
                    <a:pt x="756359" y="136001"/>
                    <a:pt x="409649" y="20431"/>
                    <a:pt x="263599" y="6461"/>
                  </a:cubicBezTo>
                  <a:cubicBezTo>
                    <a:pt x="117549" y="-7509"/>
                    <a:pt x="84529" y="-7509"/>
                    <a:pt x="42619" y="97901"/>
                  </a:cubicBezTo>
                  <a:cubicBezTo>
                    <a:pt x="709" y="203311"/>
                    <a:pt x="-11991" y="344281"/>
                    <a:pt x="12139" y="638921"/>
                  </a:cubicBezTo>
                  <a:cubicBezTo>
                    <a:pt x="36269" y="933561"/>
                    <a:pt x="131519" y="1596501"/>
                    <a:pt x="202639" y="1888601"/>
                  </a:cubicBezTo>
                  <a:close/>
                </a:path>
              </a:pathLst>
            </a:custGeom>
            <a:solidFill>
              <a:srgbClr val="FEB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78892" y="-32772"/>
            <a:ext cx="11544300" cy="6791324"/>
            <a:chOff x="266700" y="-1"/>
            <a:chExt cx="11544300" cy="679132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4A7F118-0D78-4E9A-8837-D3DD69C41C80}"/>
                </a:ext>
              </a:extLst>
            </p:cNvPr>
            <p:cNvSpPr/>
            <p:nvPr/>
          </p:nvSpPr>
          <p:spPr>
            <a:xfrm flipV="1">
              <a:off x="266700" y="-1"/>
              <a:ext cx="11544300" cy="6791324"/>
            </a:xfrm>
            <a:custGeom>
              <a:avLst/>
              <a:gdLst>
                <a:gd name="connsiteX0" fmla="*/ 0 w 11544300"/>
                <a:gd name="connsiteY0" fmla="*/ 6791324 h 6791324"/>
                <a:gd name="connsiteX1" fmla="*/ 11544300 w 11544300"/>
                <a:gd name="connsiteY1" fmla="*/ 6791324 h 6791324"/>
                <a:gd name="connsiteX2" fmla="*/ 11544300 w 11544300"/>
                <a:gd name="connsiteY2" fmla="*/ 6537199 h 6791324"/>
                <a:gd name="connsiteX3" fmla="*/ 11544300 w 11544300"/>
                <a:gd name="connsiteY3" fmla="*/ 6115049 h 6791324"/>
                <a:gd name="connsiteX4" fmla="*/ 11544300 w 11544300"/>
                <a:gd name="connsiteY4" fmla="*/ 521248 h 6791324"/>
                <a:gd name="connsiteX5" fmla="*/ 11346902 w 11544300"/>
                <a:gd name="connsiteY5" fmla="*/ 323850 h 6791324"/>
                <a:gd name="connsiteX6" fmla="*/ 0 w 11544300"/>
                <a:gd name="connsiteY6" fmla="*/ 0 h 6791324"/>
                <a:gd name="connsiteX7" fmla="*/ 0 w 11544300"/>
                <a:gd name="connsiteY7" fmla="*/ 6115049 h 6791324"/>
                <a:gd name="connsiteX8" fmla="*/ 0 w 11544300"/>
                <a:gd name="connsiteY8" fmla="*/ 6537199 h 679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4300" h="6791324">
                  <a:moveTo>
                    <a:pt x="0" y="6791324"/>
                  </a:moveTo>
                  <a:lnTo>
                    <a:pt x="11544300" y="6791324"/>
                  </a:lnTo>
                  <a:lnTo>
                    <a:pt x="11544300" y="6537199"/>
                  </a:lnTo>
                  <a:lnTo>
                    <a:pt x="11544300" y="6115049"/>
                  </a:lnTo>
                  <a:lnTo>
                    <a:pt x="11544300" y="521248"/>
                  </a:lnTo>
                  <a:cubicBezTo>
                    <a:pt x="11544300" y="412228"/>
                    <a:pt x="11455922" y="323850"/>
                    <a:pt x="11346902" y="323850"/>
                  </a:cubicBezTo>
                  <a:lnTo>
                    <a:pt x="0" y="0"/>
                  </a:lnTo>
                  <a:lnTo>
                    <a:pt x="0" y="6115049"/>
                  </a:lnTo>
                  <a:lnTo>
                    <a:pt x="0" y="6537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11056CEB-1CF0-493E-815B-D7340B57BB02}"/>
                </a:ext>
              </a:extLst>
            </p:cNvPr>
            <p:cNvSpPr/>
            <p:nvPr/>
          </p:nvSpPr>
          <p:spPr>
            <a:xfrm>
              <a:off x="5953125" y="6026150"/>
              <a:ext cx="5695950" cy="600075"/>
            </a:xfrm>
            <a:custGeom>
              <a:avLst/>
              <a:gdLst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2300"/>
                <a:gd name="connsiteY0" fmla="*/ 600075 h 600075"/>
                <a:gd name="connsiteX1" fmla="*/ 5702300 w 5702300"/>
                <a:gd name="connsiteY1" fmla="*/ 447675 h 600075"/>
                <a:gd name="connsiteX2" fmla="*/ 5429250 w 5702300"/>
                <a:gd name="connsiteY2" fmla="*/ 0 h 600075"/>
                <a:gd name="connsiteX3" fmla="*/ 0 w 5702300"/>
                <a:gd name="connsiteY3" fmla="*/ 600075 h 600075"/>
                <a:gd name="connsiteX0" fmla="*/ 0 w 5695950"/>
                <a:gd name="connsiteY0" fmla="*/ 600075 h 600075"/>
                <a:gd name="connsiteX1" fmla="*/ 5695950 w 5695950"/>
                <a:gd name="connsiteY1" fmla="*/ 444500 h 600075"/>
                <a:gd name="connsiteX2" fmla="*/ 5429250 w 5695950"/>
                <a:gd name="connsiteY2" fmla="*/ 0 h 600075"/>
                <a:gd name="connsiteX3" fmla="*/ 0 w 569595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950" h="600075">
                  <a:moveTo>
                    <a:pt x="0" y="600075"/>
                  </a:moveTo>
                  <a:lnTo>
                    <a:pt x="5695950" y="444500"/>
                  </a:lnTo>
                  <a:cubicBezTo>
                    <a:pt x="5443855" y="330200"/>
                    <a:pt x="5521325" y="152400"/>
                    <a:pt x="5429250" y="0"/>
                  </a:cubicBezTo>
                  <a:lnTo>
                    <a:pt x="0" y="600075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15900000" scaled="0"/>
              <a:tileRect/>
            </a:gradFill>
            <a:ln>
              <a:noFill/>
            </a:ln>
            <a:effectLst>
              <a:outerShdw blurRad="279400" dist="38100" dir="16200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026485" y="4345436"/>
            <a:ext cx="1736220" cy="2633374"/>
            <a:chOff x="11026485" y="4345436"/>
            <a:chExt cx="1736220" cy="263337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292B62D-4109-43A0-8933-209DEA4B94A6}"/>
                </a:ext>
              </a:extLst>
            </p:cNvPr>
            <p:cNvSpPr/>
            <p:nvPr/>
          </p:nvSpPr>
          <p:spPr>
            <a:xfrm>
              <a:off x="11026485" y="4345436"/>
              <a:ext cx="1736220" cy="2633374"/>
            </a:xfrm>
            <a:custGeom>
              <a:avLst/>
              <a:gdLst>
                <a:gd name="connsiteX0" fmla="*/ 1455125 w 1727356"/>
                <a:gd name="connsiteY0" fmla="*/ 1003071 h 2656771"/>
                <a:gd name="connsiteX1" fmla="*/ 1089365 w 1727356"/>
                <a:gd name="connsiteY1" fmla="*/ 759231 h 2656771"/>
                <a:gd name="connsiteX2" fmla="*/ 807425 w 1727356"/>
                <a:gd name="connsiteY2" fmla="*/ 385851 h 2656771"/>
                <a:gd name="connsiteX3" fmla="*/ 495005 w 1727356"/>
                <a:gd name="connsiteY3" fmla="*/ 96291 h 2656771"/>
                <a:gd name="connsiteX4" fmla="*/ 121625 w 1727356"/>
                <a:gd name="connsiteY4" fmla="*/ 12471 h 2656771"/>
                <a:gd name="connsiteX5" fmla="*/ 7325 w 1727356"/>
                <a:gd name="connsiteY5" fmla="*/ 332511 h 2656771"/>
                <a:gd name="connsiteX6" fmla="*/ 296885 w 1727356"/>
                <a:gd name="connsiteY6" fmla="*/ 820191 h 2656771"/>
                <a:gd name="connsiteX7" fmla="*/ 639785 w 1727356"/>
                <a:gd name="connsiteY7" fmla="*/ 1140231 h 2656771"/>
                <a:gd name="connsiteX8" fmla="*/ 906485 w 1727356"/>
                <a:gd name="connsiteY8" fmla="*/ 1627911 h 2656771"/>
                <a:gd name="connsiteX9" fmla="*/ 1203665 w 1727356"/>
                <a:gd name="connsiteY9" fmla="*/ 2374671 h 2656771"/>
                <a:gd name="connsiteX10" fmla="*/ 1470365 w 1727356"/>
                <a:gd name="connsiteY10" fmla="*/ 2633751 h 2656771"/>
                <a:gd name="connsiteX11" fmla="*/ 1721825 w 1727356"/>
                <a:gd name="connsiteY11" fmla="*/ 1848891 h 2656771"/>
                <a:gd name="connsiteX12" fmla="*/ 1630385 w 1727356"/>
                <a:gd name="connsiteY12" fmla="*/ 1285011 h 2656771"/>
                <a:gd name="connsiteX13" fmla="*/ 1455125 w 1727356"/>
                <a:gd name="connsiteY13" fmla="*/ 1003071 h 2656771"/>
                <a:gd name="connsiteX0" fmla="*/ 1459148 w 1731379"/>
                <a:gd name="connsiteY0" fmla="*/ 931139 h 2584839"/>
                <a:gd name="connsiteX1" fmla="*/ 1093388 w 1731379"/>
                <a:gd name="connsiteY1" fmla="*/ 687299 h 2584839"/>
                <a:gd name="connsiteX2" fmla="*/ 811448 w 1731379"/>
                <a:gd name="connsiteY2" fmla="*/ 313919 h 2584839"/>
                <a:gd name="connsiteX3" fmla="*/ 499028 w 1731379"/>
                <a:gd name="connsiteY3" fmla="*/ 24359 h 2584839"/>
                <a:gd name="connsiteX4" fmla="*/ 101836 w 1731379"/>
                <a:gd name="connsiteY4" fmla="*/ 42933 h 2584839"/>
                <a:gd name="connsiteX5" fmla="*/ 11348 w 1731379"/>
                <a:gd name="connsiteY5" fmla="*/ 260579 h 2584839"/>
                <a:gd name="connsiteX6" fmla="*/ 300908 w 1731379"/>
                <a:gd name="connsiteY6" fmla="*/ 748259 h 2584839"/>
                <a:gd name="connsiteX7" fmla="*/ 643808 w 1731379"/>
                <a:gd name="connsiteY7" fmla="*/ 1068299 h 2584839"/>
                <a:gd name="connsiteX8" fmla="*/ 910508 w 1731379"/>
                <a:gd name="connsiteY8" fmla="*/ 1555979 h 2584839"/>
                <a:gd name="connsiteX9" fmla="*/ 1207688 w 1731379"/>
                <a:gd name="connsiteY9" fmla="*/ 2302739 h 2584839"/>
                <a:gd name="connsiteX10" fmla="*/ 1474388 w 1731379"/>
                <a:gd name="connsiteY10" fmla="*/ 2561819 h 2584839"/>
                <a:gd name="connsiteX11" fmla="*/ 1725848 w 1731379"/>
                <a:gd name="connsiteY11" fmla="*/ 1776959 h 2584839"/>
                <a:gd name="connsiteX12" fmla="*/ 1634408 w 1731379"/>
                <a:gd name="connsiteY12" fmla="*/ 1213079 h 2584839"/>
                <a:gd name="connsiteX13" fmla="*/ 1459148 w 1731379"/>
                <a:gd name="connsiteY13" fmla="*/ 931139 h 2584839"/>
                <a:gd name="connsiteX0" fmla="*/ 1467472 w 1739703"/>
                <a:gd name="connsiteY0" fmla="*/ 970601 h 2624301"/>
                <a:gd name="connsiteX1" fmla="*/ 1101712 w 1739703"/>
                <a:gd name="connsiteY1" fmla="*/ 726761 h 2624301"/>
                <a:gd name="connsiteX2" fmla="*/ 819772 w 1739703"/>
                <a:gd name="connsiteY2" fmla="*/ 353381 h 2624301"/>
                <a:gd name="connsiteX3" fmla="*/ 507352 w 1739703"/>
                <a:gd name="connsiteY3" fmla="*/ 63821 h 2624301"/>
                <a:gd name="connsiteX4" fmla="*/ 79204 w 1739703"/>
                <a:gd name="connsiteY4" fmla="*/ 18101 h 2624301"/>
                <a:gd name="connsiteX5" fmla="*/ 19672 w 1739703"/>
                <a:gd name="connsiteY5" fmla="*/ 300041 h 2624301"/>
                <a:gd name="connsiteX6" fmla="*/ 309232 w 1739703"/>
                <a:gd name="connsiteY6" fmla="*/ 787721 h 2624301"/>
                <a:gd name="connsiteX7" fmla="*/ 652132 w 1739703"/>
                <a:gd name="connsiteY7" fmla="*/ 1107761 h 2624301"/>
                <a:gd name="connsiteX8" fmla="*/ 918832 w 1739703"/>
                <a:gd name="connsiteY8" fmla="*/ 1595441 h 2624301"/>
                <a:gd name="connsiteX9" fmla="*/ 1216012 w 1739703"/>
                <a:gd name="connsiteY9" fmla="*/ 2342201 h 2624301"/>
                <a:gd name="connsiteX10" fmla="*/ 1482712 w 1739703"/>
                <a:gd name="connsiteY10" fmla="*/ 2601281 h 2624301"/>
                <a:gd name="connsiteX11" fmla="*/ 1734172 w 1739703"/>
                <a:gd name="connsiteY11" fmla="*/ 1816421 h 2624301"/>
                <a:gd name="connsiteX12" fmla="*/ 1642732 w 1739703"/>
                <a:gd name="connsiteY12" fmla="*/ 1252541 h 2624301"/>
                <a:gd name="connsiteX13" fmla="*/ 1467472 w 1739703"/>
                <a:gd name="connsiteY13" fmla="*/ 970601 h 2624301"/>
                <a:gd name="connsiteX0" fmla="*/ 1471656 w 1743887"/>
                <a:gd name="connsiteY0" fmla="*/ 976943 h 2630643"/>
                <a:gd name="connsiteX1" fmla="*/ 1105896 w 1743887"/>
                <a:gd name="connsiteY1" fmla="*/ 733103 h 2630643"/>
                <a:gd name="connsiteX2" fmla="*/ 823956 w 1743887"/>
                <a:gd name="connsiteY2" fmla="*/ 359723 h 2630643"/>
                <a:gd name="connsiteX3" fmla="*/ 511536 w 1743887"/>
                <a:gd name="connsiteY3" fmla="*/ 70163 h 2630643"/>
                <a:gd name="connsiteX4" fmla="*/ 83388 w 1743887"/>
                <a:gd name="connsiteY4" fmla="*/ 24443 h 2630643"/>
                <a:gd name="connsiteX5" fmla="*/ 23856 w 1743887"/>
                <a:gd name="connsiteY5" fmla="*/ 306383 h 2630643"/>
                <a:gd name="connsiteX6" fmla="*/ 313416 w 1743887"/>
                <a:gd name="connsiteY6" fmla="*/ 794063 h 2630643"/>
                <a:gd name="connsiteX7" fmla="*/ 656316 w 1743887"/>
                <a:gd name="connsiteY7" fmla="*/ 1114103 h 2630643"/>
                <a:gd name="connsiteX8" fmla="*/ 923016 w 1743887"/>
                <a:gd name="connsiteY8" fmla="*/ 1601783 h 2630643"/>
                <a:gd name="connsiteX9" fmla="*/ 1220196 w 1743887"/>
                <a:gd name="connsiteY9" fmla="*/ 2348543 h 2630643"/>
                <a:gd name="connsiteX10" fmla="*/ 1486896 w 1743887"/>
                <a:gd name="connsiteY10" fmla="*/ 2607623 h 2630643"/>
                <a:gd name="connsiteX11" fmla="*/ 1738356 w 1743887"/>
                <a:gd name="connsiteY11" fmla="*/ 1822763 h 2630643"/>
                <a:gd name="connsiteX12" fmla="*/ 1646916 w 1743887"/>
                <a:gd name="connsiteY12" fmla="*/ 1258883 h 2630643"/>
                <a:gd name="connsiteX13" fmla="*/ 1471656 w 1743887"/>
                <a:gd name="connsiteY13" fmla="*/ 976943 h 2630643"/>
                <a:gd name="connsiteX0" fmla="*/ 1465042 w 1737273"/>
                <a:gd name="connsiteY0" fmla="*/ 979674 h 2633374"/>
                <a:gd name="connsiteX1" fmla="*/ 1099282 w 1737273"/>
                <a:gd name="connsiteY1" fmla="*/ 735834 h 2633374"/>
                <a:gd name="connsiteX2" fmla="*/ 817342 w 1737273"/>
                <a:gd name="connsiteY2" fmla="*/ 362454 h 2633374"/>
                <a:gd name="connsiteX3" fmla="*/ 435866 w 1737273"/>
                <a:gd name="connsiteY3" fmla="*/ 49081 h 2633374"/>
                <a:gd name="connsiteX4" fmla="*/ 76774 w 1737273"/>
                <a:gd name="connsiteY4" fmla="*/ 27174 h 2633374"/>
                <a:gd name="connsiteX5" fmla="*/ 17242 w 1737273"/>
                <a:gd name="connsiteY5" fmla="*/ 309114 h 2633374"/>
                <a:gd name="connsiteX6" fmla="*/ 306802 w 1737273"/>
                <a:gd name="connsiteY6" fmla="*/ 796794 h 2633374"/>
                <a:gd name="connsiteX7" fmla="*/ 649702 w 1737273"/>
                <a:gd name="connsiteY7" fmla="*/ 1116834 h 2633374"/>
                <a:gd name="connsiteX8" fmla="*/ 916402 w 1737273"/>
                <a:gd name="connsiteY8" fmla="*/ 1604514 h 2633374"/>
                <a:gd name="connsiteX9" fmla="*/ 1213582 w 1737273"/>
                <a:gd name="connsiteY9" fmla="*/ 2351274 h 2633374"/>
                <a:gd name="connsiteX10" fmla="*/ 1480282 w 1737273"/>
                <a:gd name="connsiteY10" fmla="*/ 2610354 h 2633374"/>
                <a:gd name="connsiteX11" fmla="*/ 1731742 w 1737273"/>
                <a:gd name="connsiteY11" fmla="*/ 1825494 h 2633374"/>
                <a:gd name="connsiteX12" fmla="*/ 1640302 w 1737273"/>
                <a:gd name="connsiteY12" fmla="*/ 1261614 h 2633374"/>
                <a:gd name="connsiteX13" fmla="*/ 1465042 w 1737273"/>
                <a:gd name="connsiteY13" fmla="*/ 979674 h 2633374"/>
                <a:gd name="connsiteX0" fmla="*/ 1463989 w 1736220"/>
                <a:gd name="connsiteY0" fmla="*/ 979674 h 2633374"/>
                <a:gd name="connsiteX1" fmla="*/ 1098229 w 1736220"/>
                <a:gd name="connsiteY1" fmla="*/ 735834 h 2633374"/>
                <a:gd name="connsiteX2" fmla="*/ 816289 w 1736220"/>
                <a:gd name="connsiteY2" fmla="*/ 362454 h 2633374"/>
                <a:gd name="connsiteX3" fmla="*/ 434813 w 1736220"/>
                <a:gd name="connsiteY3" fmla="*/ 49081 h 2633374"/>
                <a:gd name="connsiteX4" fmla="*/ 75721 w 1736220"/>
                <a:gd name="connsiteY4" fmla="*/ 27174 h 2633374"/>
                <a:gd name="connsiteX5" fmla="*/ 16189 w 1736220"/>
                <a:gd name="connsiteY5" fmla="*/ 309114 h 2633374"/>
                <a:gd name="connsiteX6" fmla="*/ 291461 w 1736220"/>
                <a:gd name="connsiteY6" fmla="*/ 792032 h 2633374"/>
                <a:gd name="connsiteX7" fmla="*/ 648649 w 1736220"/>
                <a:gd name="connsiteY7" fmla="*/ 1116834 h 2633374"/>
                <a:gd name="connsiteX8" fmla="*/ 915349 w 1736220"/>
                <a:gd name="connsiteY8" fmla="*/ 1604514 h 2633374"/>
                <a:gd name="connsiteX9" fmla="*/ 1212529 w 1736220"/>
                <a:gd name="connsiteY9" fmla="*/ 2351274 h 2633374"/>
                <a:gd name="connsiteX10" fmla="*/ 1479229 w 1736220"/>
                <a:gd name="connsiteY10" fmla="*/ 2610354 h 2633374"/>
                <a:gd name="connsiteX11" fmla="*/ 1730689 w 1736220"/>
                <a:gd name="connsiteY11" fmla="*/ 1825494 h 2633374"/>
                <a:gd name="connsiteX12" fmla="*/ 1639249 w 1736220"/>
                <a:gd name="connsiteY12" fmla="*/ 1261614 h 2633374"/>
                <a:gd name="connsiteX13" fmla="*/ 1463989 w 1736220"/>
                <a:gd name="connsiteY13" fmla="*/ 979674 h 263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220" h="2633374">
                  <a:moveTo>
                    <a:pt x="1463989" y="979674"/>
                  </a:moveTo>
                  <a:cubicBezTo>
                    <a:pt x="1373819" y="892044"/>
                    <a:pt x="1206179" y="838704"/>
                    <a:pt x="1098229" y="735834"/>
                  </a:cubicBezTo>
                  <a:cubicBezTo>
                    <a:pt x="990279" y="632964"/>
                    <a:pt x="926858" y="476913"/>
                    <a:pt x="816289" y="362454"/>
                  </a:cubicBezTo>
                  <a:cubicBezTo>
                    <a:pt x="705720" y="247995"/>
                    <a:pt x="558241" y="104961"/>
                    <a:pt x="434813" y="49081"/>
                  </a:cubicBezTo>
                  <a:cubicBezTo>
                    <a:pt x="311385" y="-6799"/>
                    <a:pt x="145492" y="-16165"/>
                    <a:pt x="75721" y="27174"/>
                  </a:cubicBezTo>
                  <a:cubicBezTo>
                    <a:pt x="5950" y="70513"/>
                    <a:pt x="-19768" y="181638"/>
                    <a:pt x="16189" y="309114"/>
                  </a:cubicBezTo>
                  <a:cubicBezTo>
                    <a:pt x="52146" y="436590"/>
                    <a:pt x="186051" y="657412"/>
                    <a:pt x="291461" y="792032"/>
                  </a:cubicBezTo>
                  <a:cubicBezTo>
                    <a:pt x="396871" y="926652"/>
                    <a:pt x="544668" y="981420"/>
                    <a:pt x="648649" y="1116834"/>
                  </a:cubicBezTo>
                  <a:cubicBezTo>
                    <a:pt x="752630" y="1252248"/>
                    <a:pt x="821369" y="1398774"/>
                    <a:pt x="915349" y="1604514"/>
                  </a:cubicBezTo>
                  <a:cubicBezTo>
                    <a:pt x="1009329" y="1810254"/>
                    <a:pt x="1118549" y="2183634"/>
                    <a:pt x="1212529" y="2351274"/>
                  </a:cubicBezTo>
                  <a:cubicBezTo>
                    <a:pt x="1306509" y="2518914"/>
                    <a:pt x="1392869" y="2697984"/>
                    <a:pt x="1479229" y="2610354"/>
                  </a:cubicBezTo>
                  <a:cubicBezTo>
                    <a:pt x="1565589" y="2522724"/>
                    <a:pt x="1704019" y="2050284"/>
                    <a:pt x="1730689" y="1825494"/>
                  </a:cubicBezTo>
                  <a:cubicBezTo>
                    <a:pt x="1757359" y="1600704"/>
                    <a:pt x="1681159" y="1402584"/>
                    <a:pt x="1639249" y="1261614"/>
                  </a:cubicBezTo>
                  <a:cubicBezTo>
                    <a:pt x="1597339" y="1120644"/>
                    <a:pt x="1554159" y="1067304"/>
                    <a:pt x="1463989" y="979674"/>
                  </a:cubicBezTo>
                  <a:close/>
                </a:path>
              </a:pathLst>
            </a:custGeom>
            <a:solidFill>
              <a:srgbClr val="FEC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58D5782-82D8-4EDA-9DF2-32744305BE1F}"/>
                </a:ext>
              </a:extLst>
            </p:cNvPr>
            <p:cNvSpPr/>
            <p:nvPr/>
          </p:nvSpPr>
          <p:spPr>
            <a:xfrm>
              <a:off x="11282032" y="4635449"/>
              <a:ext cx="301531" cy="266771"/>
            </a:xfrm>
            <a:custGeom>
              <a:avLst/>
              <a:gdLst>
                <a:gd name="connsiteX0" fmla="*/ 301531 w 301531"/>
                <a:gd name="connsiteY0" fmla="*/ 0 h 266771"/>
                <a:gd name="connsiteX1" fmla="*/ 301067 w 301531"/>
                <a:gd name="connsiteY1" fmla="*/ 25055 h 266771"/>
                <a:gd name="connsiteX2" fmla="*/ 263562 w 301531"/>
                <a:gd name="connsiteY2" fmla="*/ 135783 h 266771"/>
                <a:gd name="connsiteX3" fmla="*/ 115925 w 301531"/>
                <a:gd name="connsiteY3" fmla="*/ 252465 h 266771"/>
                <a:gd name="connsiteX4" fmla="*/ 35855 w 301531"/>
                <a:gd name="connsiteY4" fmla="*/ 266752 h 266771"/>
                <a:gd name="connsiteX5" fmla="*/ 0 w 301531"/>
                <a:gd name="connsiteY5" fmla="*/ 261941 h 266771"/>
                <a:gd name="connsiteX6" fmla="*/ 2368 w 301531"/>
                <a:gd name="connsiteY6" fmla="*/ 251869 h 266771"/>
                <a:gd name="connsiteX7" fmla="*/ 46868 w 301531"/>
                <a:gd name="connsiteY7" fmla="*/ 133402 h 266771"/>
                <a:gd name="connsiteX8" fmla="*/ 196887 w 301531"/>
                <a:gd name="connsiteY8" fmla="*/ 21483 h 266771"/>
                <a:gd name="connsiteX9" fmla="*/ 256549 w 301531"/>
                <a:gd name="connsiteY9" fmla="*/ 6637 h 266771"/>
                <a:gd name="connsiteX10" fmla="*/ 301531 w 301531"/>
                <a:gd name="connsiteY10" fmla="*/ 0 h 26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531" h="266771">
                  <a:moveTo>
                    <a:pt x="301531" y="0"/>
                  </a:moveTo>
                  <a:lnTo>
                    <a:pt x="301067" y="25055"/>
                  </a:lnTo>
                  <a:cubicBezTo>
                    <a:pt x="297941" y="60402"/>
                    <a:pt x="286779" y="103339"/>
                    <a:pt x="263562" y="135783"/>
                  </a:cubicBezTo>
                  <a:cubicBezTo>
                    <a:pt x="232606" y="179043"/>
                    <a:pt x="166725" y="234209"/>
                    <a:pt x="115925" y="252465"/>
                  </a:cubicBezTo>
                  <a:cubicBezTo>
                    <a:pt x="90525" y="261593"/>
                    <a:pt x="62942" y="267149"/>
                    <a:pt x="35855" y="266752"/>
                  </a:cubicBezTo>
                  <a:lnTo>
                    <a:pt x="0" y="261941"/>
                  </a:lnTo>
                  <a:lnTo>
                    <a:pt x="2368" y="251869"/>
                  </a:lnTo>
                  <a:cubicBezTo>
                    <a:pt x="13828" y="207618"/>
                    <a:pt x="28612" y="161580"/>
                    <a:pt x="46868" y="133402"/>
                  </a:cubicBezTo>
                  <a:cubicBezTo>
                    <a:pt x="83380" y="77046"/>
                    <a:pt x="132593" y="41327"/>
                    <a:pt x="196887" y="21483"/>
                  </a:cubicBezTo>
                  <a:cubicBezTo>
                    <a:pt x="212961" y="16522"/>
                    <a:pt x="233822" y="11214"/>
                    <a:pt x="256549" y="6637"/>
                  </a:cubicBezTo>
                  <a:lnTo>
                    <a:pt x="3015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95D19B1-B6CC-4B54-8E27-BD113B21AAC4}"/>
                </a:ext>
              </a:extLst>
            </p:cNvPr>
            <p:cNvSpPr/>
            <p:nvPr/>
          </p:nvSpPr>
          <p:spPr>
            <a:xfrm>
              <a:off x="11026485" y="4345437"/>
              <a:ext cx="557209" cy="551953"/>
            </a:xfrm>
            <a:custGeom>
              <a:avLst/>
              <a:gdLst>
                <a:gd name="connsiteX0" fmla="*/ 235146 w 557209"/>
                <a:gd name="connsiteY0" fmla="*/ 920 h 551953"/>
                <a:gd name="connsiteX1" fmla="*/ 306952 w 557209"/>
                <a:gd name="connsiteY1" fmla="*/ 11602 h 551953"/>
                <a:gd name="connsiteX2" fmla="*/ 340515 w 557209"/>
                <a:gd name="connsiteY2" fmla="*/ 32889 h 551953"/>
                <a:gd name="connsiteX3" fmla="*/ 504822 w 557209"/>
                <a:gd name="connsiteY3" fmla="*/ 199577 h 551953"/>
                <a:gd name="connsiteX4" fmla="*/ 557209 w 557209"/>
                <a:gd name="connsiteY4" fmla="*/ 282920 h 551953"/>
                <a:gd name="connsiteX5" fmla="*/ 557078 w 557209"/>
                <a:gd name="connsiteY5" fmla="*/ 290012 h 551953"/>
                <a:gd name="connsiteX6" fmla="*/ 512096 w 557209"/>
                <a:gd name="connsiteY6" fmla="*/ 296649 h 551953"/>
                <a:gd name="connsiteX7" fmla="*/ 452434 w 557209"/>
                <a:gd name="connsiteY7" fmla="*/ 311495 h 551953"/>
                <a:gd name="connsiteX8" fmla="*/ 302415 w 557209"/>
                <a:gd name="connsiteY8" fmla="*/ 423414 h 551953"/>
                <a:gd name="connsiteX9" fmla="*/ 257915 w 557209"/>
                <a:gd name="connsiteY9" fmla="*/ 541881 h 551953"/>
                <a:gd name="connsiteX10" fmla="*/ 255547 w 557209"/>
                <a:gd name="connsiteY10" fmla="*/ 551953 h 551953"/>
                <a:gd name="connsiteX11" fmla="*/ 251479 w 557209"/>
                <a:gd name="connsiteY11" fmla="*/ 551407 h 551953"/>
                <a:gd name="connsiteX12" fmla="*/ 214309 w 557209"/>
                <a:gd name="connsiteY12" fmla="*/ 535333 h 551953"/>
                <a:gd name="connsiteX13" fmla="*/ 90484 w 557209"/>
                <a:gd name="connsiteY13" fmla="*/ 366264 h 551953"/>
                <a:gd name="connsiteX14" fmla="*/ 4759 w 557209"/>
                <a:gd name="connsiteY14" fmla="*/ 235295 h 551953"/>
                <a:gd name="connsiteX15" fmla="*/ 1974 w 557209"/>
                <a:gd name="connsiteY15" fmla="*/ 225940 h 551953"/>
                <a:gd name="connsiteX16" fmla="*/ 510 w 557209"/>
                <a:gd name="connsiteY16" fmla="*/ 217377 h 551953"/>
                <a:gd name="connsiteX17" fmla="*/ 75721 w 557209"/>
                <a:gd name="connsiteY17" fmla="*/ 27174 h 551953"/>
                <a:gd name="connsiteX18" fmla="*/ 235146 w 557209"/>
                <a:gd name="connsiteY18" fmla="*/ 920 h 55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7209" h="551953">
                  <a:moveTo>
                    <a:pt x="235146" y="920"/>
                  </a:moveTo>
                  <a:lnTo>
                    <a:pt x="306952" y="11602"/>
                  </a:lnTo>
                  <a:lnTo>
                    <a:pt x="340515" y="32889"/>
                  </a:lnTo>
                  <a:cubicBezTo>
                    <a:pt x="396078" y="73767"/>
                    <a:pt x="468706" y="157905"/>
                    <a:pt x="504822" y="199577"/>
                  </a:cubicBezTo>
                  <a:cubicBezTo>
                    <a:pt x="540938" y="241249"/>
                    <a:pt x="554828" y="245217"/>
                    <a:pt x="557209" y="282920"/>
                  </a:cubicBezTo>
                  <a:lnTo>
                    <a:pt x="557078" y="290012"/>
                  </a:lnTo>
                  <a:lnTo>
                    <a:pt x="512096" y="296649"/>
                  </a:lnTo>
                  <a:cubicBezTo>
                    <a:pt x="489369" y="301226"/>
                    <a:pt x="468508" y="306534"/>
                    <a:pt x="452434" y="311495"/>
                  </a:cubicBezTo>
                  <a:cubicBezTo>
                    <a:pt x="388140" y="331339"/>
                    <a:pt x="338927" y="367058"/>
                    <a:pt x="302415" y="423414"/>
                  </a:cubicBezTo>
                  <a:cubicBezTo>
                    <a:pt x="284159" y="451592"/>
                    <a:pt x="269375" y="497630"/>
                    <a:pt x="257915" y="541881"/>
                  </a:cubicBezTo>
                  <a:lnTo>
                    <a:pt x="255547" y="551953"/>
                  </a:lnTo>
                  <a:lnTo>
                    <a:pt x="251479" y="551407"/>
                  </a:lnTo>
                  <a:cubicBezTo>
                    <a:pt x="238519" y="547934"/>
                    <a:pt x="226017" y="542675"/>
                    <a:pt x="214309" y="535333"/>
                  </a:cubicBezTo>
                  <a:cubicBezTo>
                    <a:pt x="167478" y="505964"/>
                    <a:pt x="125409" y="416270"/>
                    <a:pt x="90484" y="366264"/>
                  </a:cubicBezTo>
                  <a:cubicBezTo>
                    <a:pt x="55559" y="316258"/>
                    <a:pt x="19840" y="273395"/>
                    <a:pt x="4759" y="235295"/>
                  </a:cubicBezTo>
                  <a:lnTo>
                    <a:pt x="1974" y="225940"/>
                  </a:lnTo>
                  <a:lnTo>
                    <a:pt x="510" y="217377"/>
                  </a:lnTo>
                  <a:cubicBezTo>
                    <a:pt x="-4156" y="130312"/>
                    <a:pt x="23393" y="59678"/>
                    <a:pt x="75721" y="27174"/>
                  </a:cubicBezTo>
                  <a:cubicBezTo>
                    <a:pt x="110607" y="5505"/>
                    <a:pt x="169523" y="-2989"/>
                    <a:pt x="235146" y="920"/>
                  </a:cubicBezTo>
                  <a:close/>
                </a:path>
              </a:pathLst>
            </a:custGeom>
            <a:solidFill>
              <a:srgbClr val="FFE6D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0EED52-0978-4795-A75D-50740400CC44}"/>
              </a:ext>
            </a:extLst>
          </p:cNvPr>
          <p:cNvSpPr txBox="1"/>
          <p:nvPr/>
        </p:nvSpPr>
        <p:spPr>
          <a:xfrm>
            <a:off x="485347" y="171450"/>
            <a:ext cx="5716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Demo - Vagrant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04B50-4F63-4062-9C60-8C0973B7CA1E}"/>
              </a:ext>
            </a:extLst>
          </p:cNvPr>
          <p:cNvSpPr txBox="1"/>
          <p:nvPr/>
        </p:nvSpPr>
        <p:spPr>
          <a:xfrm>
            <a:off x="713232" y="804566"/>
            <a:ext cx="699024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 Vagrant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effectLst/>
                <a:hlinkClick r:id="rId2"/>
              </a:rPr>
              <a:t>https://www.vagrantup.com/downloads</a:t>
            </a:r>
            <a:r>
              <a:rPr lang="en-US" sz="1500" dirty="0"/>
              <a:t> </a:t>
            </a:r>
          </a:p>
          <a:p>
            <a:pPr marL="285750" indent="-285750">
              <a:buFontTx/>
              <a:buChar char="-"/>
            </a:pPr>
            <a:endParaRPr lang="en-US" sz="1500" dirty="0"/>
          </a:p>
          <a:p>
            <a:r>
              <a:rPr lang="en-US" dirty="0"/>
              <a:t>Install </a:t>
            </a:r>
            <a:r>
              <a:rPr lang="en-US" dirty="0" err="1"/>
              <a:t>Vmware</a:t>
            </a:r>
            <a:r>
              <a:rPr lang="en-US" dirty="0"/>
              <a:t> addon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effectLst/>
                <a:hlinkClick r:id="rId3"/>
              </a:rPr>
              <a:t>https://www.vagrantup.com/docs/providers/vmware/vagrant-vmware-utility</a:t>
            </a:r>
            <a:endParaRPr lang="en-US" sz="1500" dirty="0">
              <a:effectLst/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Command on CMD</a:t>
            </a:r>
          </a:p>
          <a:p>
            <a:r>
              <a:rPr lang="en-US" sz="1500" dirty="0"/>
              <a:t>-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vagrant plugin install vagrant-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</a:rPr>
              <a:t>vmware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-desktop</a:t>
            </a:r>
          </a:p>
          <a:p>
            <a:r>
              <a:rPr lang="en-US" sz="1500" dirty="0"/>
              <a:t>-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vagrant version</a:t>
            </a:r>
          </a:p>
          <a:p>
            <a:endParaRPr lang="en-US" dirty="0"/>
          </a:p>
          <a:p>
            <a:r>
              <a:rPr lang="en-US" dirty="0"/>
              <a:t>Provision(</a:t>
            </a:r>
            <a:r>
              <a:rPr lang="ko-KR" altLang="en-US" dirty="0"/>
              <a:t>압축해제한 경로 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Ansible/</a:t>
            </a:r>
            <a:r>
              <a:rPr lang="en-US" altLang="ko-KR" dirty="0"/>
              <a:t>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vagrant up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/>
              <a:t>Access 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vagrant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</a:rPr>
              <a:t>ssh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 ansible-server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968387-DA17-4397-ACC5-E548346EF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626" y="2922020"/>
            <a:ext cx="4867954" cy="1057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1316C9-F24E-40E0-AC7D-A4D872CF3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495" y="3979442"/>
            <a:ext cx="3999612" cy="24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4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268CCD0E-514B-48EF-A7EB-0622E4A0D14B}"/>
              </a:ext>
            </a:extLst>
          </p:cNvPr>
          <p:cNvGrpSpPr/>
          <p:nvPr/>
        </p:nvGrpSpPr>
        <p:grpSpPr>
          <a:xfrm>
            <a:off x="11378722" y="4337123"/>
            <a:ext cx="1574420" cy="2421429"/>
            <a:chOff x="11331097" y="1317698"/>
            <a:chExt cx="1574420" cy="2421429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32314F7-F408-4EAA-B6A5-E0197AA9085B}"/>
                </a:ext>
              </a:extLst>
            </p:cNvPr>
            <p:cNvSpPr/>
            <p:nvPr/>
          </p:nvSpPr>
          <p:spPr>
            <a:xfrm>
              <a:off x="11674563" y="2531301"/>
              <a:ext cx="479995" cy="1172833"/>
            </a:xfrm>
            <a:custGeom>
              <a:avLst/>
              <a:gdLst>
                <a:gd name="connsiteX0" fmla="*/ 134446 w 479995"/>
                <a:gd name="connsiteY0" fmla="*/ 952176 h 1172833"/>
                <a:gd name="connsiteX1" fmla="*/ 301133 w 479995"/>
                <a:gd name="connsiteY1" fmla="*/ 1152201 h 1172833"/>
                <a:gd name="connsiteX2" fmla="*/ 448771 w 479995"/>
                <a:gd name="connsiteY2" fmla="*/ 1137913 h 1172833"/>
                <a:gd name="connsiteX3" fmla="*/ 458296 w 479995"/>
                <a:gd name="connsiteY3" fmla="*/ 899788 h 1172833"/>
                <a:gd name="connsiteX4" fmla="*/ 205883 w 479995"/>
                <a:gd name="connsiteY4" fmla="*/ 575938 h 1172833"/>
                <a:gd name="connsiteX5" fmla="*/ 234458 w 479995"/>
                <a:gd name="connsiteY5" fmla="*/ 537838 h 1172833"/>
                <a:gd name="connsiteX6" fmla="*/ 320183 w 479995"/>
                <a:gd name="connsiteY6" fmla="*/ 337813 h 1172833"/>
                <a:gd name="connsiteX7" fmla="*/ 210646 w 479995"/>
                <a:gd name="connsiteY7" fmla="*/ 66351 h 1172833"/>
                <a:gd name="connsiteX8" fmla="*/ 72533 w 479995"/>
                <a:gd name="connsiteY8" fmla="*/ 23488 h 1172833"/>
                <a:gd name="connsiteX9" fmla="*/ 1096 w 479995"/>
                <a:gd name="connsiteY9" fmla="*/ 375913 h 1172833"/>
                <a:gd name="connsiteX10" fmla="*/ 134446 w 479995"/>
                <a:gd name="connsiteY10" fmla="*/ 952176 h 1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995" h="1172833">
                  <a:moveTo>
                    <a:pt x="134446" y="952176"/>
                  </a:moveTo>
                  <a:cubicBezTo>
                    <a:pt x="184452" y="1081557"/>
                    <a:pt x="248746" y="1121245"/>
                    <a:pt x="301133" y="1152201"/>
                  </a:cubicBezTo>
                  <a:cubicBezTo>
                    <a:pt x="353521" y="1183157"/>
                    <a:pt x="422577" y="1179982"/>
                    <a:pt x="448771" y="1137913"/>
                  </a:cubicBezTo>
                  <a:cubicBezTo>
                    <a:pt x="474965" y="1095844"/>
                    <a:pt x="498777" y="993450"/>
                    <a:pt x="458296" y="899788"/>
                  </a:cubicBezTo>
                  <a:cubicBezTo>
                    <a:pt x="417815" y="806126"/>
                    <a:pt x="243189" y="636263"/>
                    <a:pt x="205883" y="575938"/>
                  </a:cubicBezTo>
                  <a:cubicBezTo>
                    <a:pt x="168577" y="515613"/>
                    <a:pt x="215408" y="577526"/>
                    <a:pt x="234458" y="537838"/>
                  </a:cubicBezTo>
                  <a:cubicBezTo>
                    <a:pt x="253508" y="498150"/>
                    <a:pt x="324152" y="416394"/>
                    <a:pt x="320183" y="337813"/>
                  </a:cubicBezTo>
                  <a:cubicBezTo>
                    <a:pt x="316214" y="259232"/>
                    <a:pt x="251921" y="118738"/>
                    <a:pt x="210646" y="66351"/>
                  </a:cubicBezTo>
                  <a:cubicBezTo>
                    <a:pt x="169371" y="13964"/>
                    <a:pt x="107458" y="-28106"/>
                    <a:pt x="72533" y="23488"/>
                  </a:cubicBezTo>
                  <a:cubicBezTo>
                    <a:pt x="37608" y="75082"/>
                    <a:pt x="-7635" y="221132"/>
                    <a:pt x="1096" y="375913"/>
                  </a:cubicBezTo>
                  <a:cubicBezTo>
                    <a:pt x="9827" y="530694"/>
                    <a:pt x="84440" y="822795"/>
                    <a:pt x="134446" y="952176"/>
                  </a:cubicBezTo>
                  <a:close/>
                </a:path>
              </a:pathLst>
            </a:custGeom>
            <a:solidFill>
              <a:srgbClr val="F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CCFF23E-B15A-466F-95C1-F5CF7F1E9E22}"/>
                </a:ext>
              </a:extLst>
            </p:cNvPr>
            <p:cNvSpPr/>
            <p:nvPr/>
          </p:nvSpPr>
          <p:spPr>
            <a:xfrm>
              <a:off x="11331097" y="1317698"/>
              <a:ext cx="1574420" cy="2421429"/>
            </a:xfrm>
            <a:custGeom>
              <a:avLst/>
              <a:gdLst>
                <a:gd name="connsiteX0" fmla="*/ 202639 w 1574420"/>
                <a:gd name="connsiteY0" fmla="*/ 1888601 h 2424186"/>
                <a:gd name="connsiteX1" fmla="*/ 438859 w 1574420"/>
                <a:gd name="connsiteY1" fmla="*/ 2391521 h 2424186"/>
                <a:gd name="connsiteX2" fmla="*/ 560779 w 1574420"/>
                <a:gd name="connsiteY2" fmla="*/ 2353421 h 2424186"/>
                <a:gd name="connsiteX3" fmla="*/ 621739 w 1574420"/>
                <a:gd name="connsiteY3" fmla="*/ 2178161 h 2424186"/>
                <a:gd name="connsiteX4" fmla="*/ 537919 w 1574420"/>
                <a:gd name="connsiteY4" fmla="*/ 1690481 h 2424186"/>
                <a:gd name="connsiteX5" fmla="*/ 476959 w 1574420"/>
                <a:gd name="connsiteY5" fmla="*/ 1606661 h 2424186"/>
                <a:gd name="connsiteX6" fmla="*/ 492199 w 1574420"/>
                <a:gd name="connsiteY6" fmla="*/ 1515221 h 2424186"/>
                <a:gd name="connsiteX7" fmla="*/ 804619 w 1574420"/>
                <a:gd name="connsiteY7" fmla="*/ 951341 h 2424186"/>
                <a:gd name="connsiteX8" fmla="*/ 1193239 w 1574420"/>
                <a:gd name="connsiteY8" fmla="*/ 958961 h 2424186"/>
                <a:gd name="connsiteX9" fmla="*/ 1574239 w 1574420"/>
                <a:gd name="connsiteY9" fmla="*/ 821801 h 2424186"/>
                <a:gd name="connsiteX10" fmla="*/ 1238959 w 1574420"/>
                <a:gd name="connsiteY10" fmla="*/ 280781 h 2424186"/>
                <a:gd name="connsiteX11" fmla="*/ 918919 w 1574420"/>
                <a:gd name="connsiteY11" fmla="*/ 181721 h 2424186"/>
                <a:gd name="connsiteX12" fmla="*/ 263599 w 1574420"/>
                <a:gd name="connsiteY12" fmla="*/ 6461 h 2424186"/>
                <a:gd name="connsiteX13" fmla="*/ 42619 w 1574420"/>
                <a:gd name="connsiteY13" fmla="*/ 97901 h 2424186"/>
                <a:gd name="connsiteX14" fmla="*/ 12139 w 1574420"/>
                <a:gd name="connsiteY14" fmla="*/ 638921 h 2424186"/>
                <a:gd name="connsiteX15" fmla="*/ 202639 w 1574420"/>
                <a:gd name="connsiteY15" fmla="*/ 1888601 h 2424186"/>
                <a:gd name="connsiteX0" fmla="*/ 202639 w 1574420"/>
                <a:gd name="connsiteY0" fmla="*/ 1888601 h 2419818"/>
                <a:gd name="connsiteX1" fmla="*/ 438859 w 1574420"/>
                <a:gd name="connsiteY1" fmla="*/ 2391521 h 2419818"/>
                <a:gd name="connsiteX2" fmla="*/ 595704 w 1574420"/>
                <a:gd name="connsiteY2" fmla="*/ 2337546 h 2419818"/>
                <a:gd name="connsiteX3" fmla="*/ 621739 w 1574420"/>
                <a:gd name="connsiteY3" fmla="*/ 2178161 h 2419818"/>
                <a:gd name="connsiteX4" fmla="*/ 537919 w 1574420"/>
                <a:gd name="connsiteY4" fmla="*/ 1690481 h 2419818"/>
                <a:gd name="connsiteX5" fmla="*/ 476959 w 1574420"/>
                <a:gd name="connsiteY5" fmla="*/ 1606661 h 2419818"/>
                <a:gd name="connsiteX6" fmla="*/ 492199 w 1574420"/>
                <a:gd name="connsiteY6" fmla="*/ 1515221 h 2419818"/>
                <a:gd name="connsiteX7" fmla="*/ 804619 w 1574420"/>
                <a:gd name="connsiteY7" fmla="*/ 951341 h 2419818"/>
                <a:gd name="connsiteX8" fmla="*/ 1193239 w 1574420"/>
                <a:gd name="connsiteY8" fmla="*/ 958961 h 2419818"/>
                <a:gd name="connsiteX9" fmla="*/ 1574239 w 1574420"/>
                <a:gd name="connsiteY9" fmla="*/ 821801 h 2419818"/>
                <a:gd name="connsiteX10" fmla="*/ 1238959 w 1574420"/>
                <a:gd name="connsiteY10" fmla="*/ 280781 h 2419818"/>
                <a:gd name="connsiteX11" fmla="*/ 918919 w 1574420"/>
                <a:gd name="connsiteY11" fmla="*/ 181721 h 2419818"/>
                <a:gd name="connsiteX12" fmla="*/ 263599 w 1574420"/>
                <a:gd name="connsiteY12" fmla="*/ 6461 h 2419818"/>
                <a:gd name="connsiteX13" fmla="*/ 42619 w 1574420"/>
                <a:gd name="connsiteY13" fmla="*/ 97901 h 2419818"/>
                <a:gd name="connsiteX14" fmla="*/ 12139 w 1574420"/>
                <a:gd name="connsiteY14" fmla="*/ 638921 h 2419818"/>
                <a:gd name="connsiteX15" fmla="*/ 202639 w 1574420"/>
                <a:gd name="connsiteY15" fmla="*/ 1888601 h 2419818"/>
                <a:gd name="connsiteX0" fmla="*/ 202639 w 1574420"/>
                <a:gd name="connsiteY0" fmla="*/ 1888601 h 2421429"/>
                <a:gd name="connsiteX1" fmla="*/ 438859 w 1574420"/>
                <a:gd name="connsiteY1" fmla="*/ 2391521 h 2421429"/>
                <a:gd name="connsiteX2" fmla="*/ 595704 w 1574420"/>
                <a:gd name="connsiteY2" fmla="*/ 2337546 h 2421429"/>
                <a:gd name="connsiteX3" fmla="*/ 618564 w 1574420"/>
                <a:gd name="connsiteY3" fmla="*/ 2121011 h 2421429"/>
                <a:gd name="connsiteX4" fmla="*/ 537919 w 1574420"/>
                <a:gd name="connsiteY4" fmla="*/ 1690481 h 2421429"/>
                <a:gd name="connsiteX5" fmla="*/ 476959 w 1574420"/>
                <a:gd name="connsiteY5" fmla="*/ 1606661 h 2421429"/>
                <a:gd name="connsiteX6" fmla="*/ 492199 w 1574420"/>
                <a:gd name="connsiteY6" fmla="*/ 1515221 h 2421429"/>
                <a:gd name="connsiteX7" fmla="*/ 804619 w 1574420"/>
                <a:gd name="connsiteY7" fmla="*/ 951341 h 2421429"/>
                <a:gd name="connsiteX8" fmla="*/ 1193239 w 1574420"/>
                <a:gd name="connsiteY8" fmla="*/ 958961 h 2421429"/>
                <a:gd name="connsiteX9" fmla="*/ 1574239 w 1574420"/>
                <a:gd name="connsiteY9" fmla="*/ 821801 h 2421429"/>
                <a:gd name="connsiteX10" fmla="*/ 1238959 w 1574420"/>
                <a:gd name="connsiteY10" fmla="*/ 280781 h 2421429"/>
                <a:gd name="connsiteX11" fmla="*/ 918919 w 1574420"/>
                <a:gd name="connsiteY11" fmla="*/ 181721 h 2421429"/>
                <a:gd name="connsiteX12" fmla="*/ 263599 w 1574420"/>
                <a:gd name="connsiteY12" fmla="*/ 6461 h 2421429"/>
                <a:gd name="connsiteX13" fmla="*/ 42619 w 1574420"/>
                <a:gd name="connsiteY13" fmla="*/ 97901 h 2421429"/>
                <a:gd name="connsiteX14" fmla="*/ 12139 w 1574420"/>
                <a:gd name="connsiteY14" fmla="*/ 638921 h 2421429"/>
                <a:gd name="connsiteX15" fmla="*/ 202639 w 1574420"/>
                <a:gd name="connsiteY15" fmla="*/ 1888601 h 24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4420" h="2421429">
                  <a:moveTo>
                    <a:pt x="202639" y="1888601"/>
                  </a:moveTo>
                  <a:cubicBezTo>
                    <a:pt x="273759" y="2180701"/>
                    <a:pt x="373348" y="2316697"/>
                    <a:pt x="438859" y="2391521"/>
                  </a:cubicBezTo>
                  <a:cubicBezTo>
                    <a:pt x="504370" y="2466345"/>
                    <a:pt x="565753" y="2382631"/>
                    <a:pt x="595704" y="2337546"/>
                  </a:cubicBezTo>
                  <a:cubicBezTo>
                    <a:pt x="625655" y="2292461"/>
                    <a:pt x="628195" y="2228855"/>
                    <a:pt x="618564" y="2121011"/>
                  </a:cubicBezTo>
                  <a:cubicBezTo>
                    <a:pt x="608933" y="2013167"/>
                    <a:pt x="561520" y="1776206"/>
                    <a:pt x="537919" y="1690481"/>
                  </a:cubicBezTo>
                  <a:cubicBezTo>
                    <a:pt x="514318" y="1604756"/>
                    <a:pt x="484579" y="1635871"/>
                    <a:pt x="476959" y="1606661"/>
                  </a:cubicBezTo>
                  <a:cubicBezTo>
                    <a:pt x="469339" y="1577451"/>
                    <a:pt x="437589" y="1624441"/>
                    <a:pt x="492199" y="1515221"/>
                  </a:cubicBezTo>
                  <a:cubicBezTo>
                    <a:pt x="546809" y="1406001"/>
                    <a:pt x="687779" y="1044051"/>
                    <a:pt x="804619" y="951341"/>
                  </a:cubicBezTo>
                  <a:cubicBezTo>
                    <a:pt x="921459" y="858631"/>
                    <a:pt x="1064969" y="980551"/>
                    <a:pt x="1193239" y="958961"/>
                  </a:cubicBezTo>
                  <a:cubicBezTo>
                    <a:pt x="1321509" y="937371"/>
                    <a:pt x="1566619" y="934831"/>
                    <a:pt x="1574239" y="821801"/>
                  </a:cubicBezTo>
                  <a:cubicBezTo>
                    <a:pt x="1581859" y="708771"/>
                    <a:pt x="1348179" y="387461"/>
                    <a:pt x="1238959" y="280781"/>
                  </a:cubicBezTo>
                  <a:cubicBezTo>
                    <a:pt x="1129739" y="174101"/>
                    <a:pt x="1081479" y="227441"/>
                    <a:pt x="918919" y="181721"/>
                  </a:cubicBezTo>
                  <a:cubicBezTo>
                    <a:pt x="756359" y="136001"/>
                    <a:pt x="409649" y="20431"/>
                    <a:pt x="263599" y="6461"/>
                  </a:cubicBezTo>
                  <a:cubicBezTo>
                    <a:pt x="117549" y="-7509"/>
                    <a:pt x="84529" y="-7509"/>
                    <a:pt x="42619" y="97901"/>
                  </a:cubicBezTo>
                  <a:cubicBezTo>
                    <a:pt x="709" y="203311"/>
                    <a:pt x="-11991" y="344281"/>
                    <a:pt x="12139" y="638921"/>
                  </a:cubicBezTo>
                  <a:cubicBezTo>
                    <a:pt x="36269" y="933561"/>
                    <a:pt x="131519" y="1596501"/>
                    <a:pt x="202639" y="1888601"/>
                  </a:cubicBezTo>
                  <a:close/>
                </a:path>
              </a:pathLst>
            </a:custGeom>
            <a:solidFill>
              <a:srgbClr val="FEB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66700" y="-1"/>
            <a:ext cx="11544300" cy="6791324"/>
            <a:chOff x="266700" y="-1"/>
            <a:chExt cx="11544300" cy="679132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4A7F118-0D78-4E9A-8837-D3DD69C41C80}"/>
                </a:ext>
              </a:extLst>
            </p:cNvPr>
            <p:cNvSpPr/>
            <p:nvPr/>
          </p:nvSpPr>
          <p:spPr>
            <a:xfrm flipV="1">
              <a:off x="266700" y="-1"/>
              <a:ext cx="11544300" cy="6791324"/>
            </a:xfrm>
            <a:custGeom>
              <a:avLst/>
              <a:gdLst>
                <a:gd name="connsiteX0" fmla="*/ 0 w 11544300"/>
                <a:gd name="connsiteY0" fmla="*/ 6791324 h 6791324"/>
                <a:gd name="connsiteX1" fmla="*/ 11544300 w 11544300"/>
                <a:gd name="connsiteY1" fmla="*/ 6791324 h 6791324"/>
                <a:gd name="connsiteX2" fmla="*/ 11544300 w 11544300"/>
                <a:gd name="connsiteY2" fmla="*/ 6537199 h 6791324"/>
                <a:gd name="connsiteX3" fmla="*/ 11544300 w 11544300"/>
                <a:gd name="connsiteY3" fmla="*/ 6115049 h 6791324"/>
                <a:gd name="connsiteX4" fmla="*/ 11544300 w 11544300"/>
                <a:gd name="connsiteY4" fmla="*/ 521248 h 6791324"/>
                <a:gd name="connsiteX5" fmla="*/ 11346902 w 11544300"/>
                <a:gd name="connsiteY5" fmla="*/ 323850 h 6791324"/>
                <a:gd name="connsiteX6" fmla="*/ 0 w 11544300"/>
                <a:gd name="connsiteY6" fmla="*/ 0 h 6791324"/>
                <a:gd name="connsiteX7" fmla="*/ 0 w 11544300"/>
                <a:gd name="connsiteY7" fmla="*/ 6115049 h 6791324"/>
                <a:gd name="connsiteX8" fmla="*/ 0 w 11544300"/>
                <a:gd name="connsiteY8" fmla="*/ 6537199 h 679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4300" h="6791324">
                  <a:moveTo>
                    <a:pt x="0" y="6791324"/>
                  </a:moveTo>
                  <a:lnTo>
                    <a:pt x="11544300" y="6791324"/>
                  </a:lnTo>
                  <a:lnTo>
                    <a:pt x="11544300" y="6537199"/>
                  </a:lnTo>
                  <a:lnTo>
                    <a:pt x="11544300" y="6115049"/>
                  </a:lnTo>
                  <a:lnTo>
                    <a:pt x="11544300" y="521248"/>
                  </a:lnTo>
                  <a:cubicBezTo>
                    <a:pt x="11544300" y="412228"/>
                    <a:pt x="11455922" y="323850"/>
                    <a:pt x="11346902" y="323850"/>
                  </a:cubicBezTo>
                  <a:lnTo>
                    <a:pt x="0" y="0"/>
                  </a:lnTo>
                  <a:lnTo>
                    <a:pt x="0" y="6115049"/>
                  </a:lnTo>
                  <a:lnTo>
                    <a:pt x="0" y="6537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11056CEB-1CF0-493E-815B-D7340B57BB02}"/>
                </a:ext>
              </a:extLst>
            </p:cNvPr>
            <p:cNvSpPr/>
            <p:nvPr/>
          </p:nvSpPr>
          <p:spPr>
            <a:xfrm>
              <a:off x="5953125" y="6026150"/>
              <a:ext cx="5695950" cy="600075"/>
            </a:xfrm>
            <a:custGeom>
              <a:avLst/>
              <a:gdLst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2300"/>
                <a:gd name="connsiteY0" fmla="*/ 600075 h 600075"/>
                <a:gd name="connsiteX1" fmla="*/ 5702300 w 5702300"/>
                <a:gd name="connsiteY1" fmla="*/ 447675 h 600075"/>
                <a:gd name="connsiteX2" fmla="*/ 5429250 w 5702300"/>
                <a:gd name="connsiteY2" fmla="*/ 0 h 600075"/>
                <a:gd name="connsiteX3" fmla="*/ 0 w 5702300"/>
                <a:gd name="connsiteY3" fmla="*/ 600075 h 600075"/>
                <a:gd name="connsiteX0" fmla="*/ 0 w 5695950"/>
                <a:gd name="connsiteY0" fmla="*/ 600075 h 600075"/>
                <a:gd name="connsiteX1" fmla="*/ 5695950 w 5695950"/>
                <a:gd name="connsiteY1" fmla="*/ 444500 h 600075"/>
                <a:gd name="connsiteX2" fmla="*/ 5429250 w 5695950"/>
                <a:gd name="connsiteY2" fmla="*/ 0 h 600075"/>
                <a:gd name="connsiteX3" fmla="*/ 0 w 569595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950" h="600075">
                  <a:moveTo>
                    <a:pt x="0" y="600075"/>
                  </a:moveTo>
                  <a:lnTo>
                    <a:pt x="5695950" y="444500"/>
                  </a:lnTo>
                  <a:cubicBezTo>
                    <a:pt x="5443855" y="330200"/>
                    <a:pt x="5521325" y="152400"/>
                    <a:pt x="5429250" y="0"/>
                  </a:cubicBezTo>
                  <a:lnTo>
                    <a:pt x="0" y="600075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15900000" scaled="0"/>
              <a:tileRect/>
            </a:gradFill>
            <a:ln>
              <a:noFill/>
            </a:ln>
            <a:effectLst>
              <a:outerShdw blurRad="279400" dist="38100" dir="16200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026485" y="4345436"/>
            <a:ext cx="1736220" cy="2633374"/>
            <a:chOff x="11026485" y="4345436"/>
            <a:chExt cx="1736220" cy="263337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292B62D-4109-43A0-8933-209DEA4B94A6}"/>
                </a:ext>
              </a:extLst>
            </p:cNvPr>
            <p:cNvSpPr/>
            <p:nvPr/>
          </p:nvSpPr>
          <p:spPr>
            <a:xfrm>
              <a:off x="11026485" y="4345436"/>
              <a:ext cx="1736220" cy="2633374"/>
            </a:xfrm>
            <a:custGeom>
              <a:avLst/>
              <a:gdLst>
                <a:gd name="connsiteX0" fmla="*/ 1455125 w 1727356"/>
                <a:gd name="connsiteY0" fmla="*/ 1003071 h 2656771"/>
                <a:gd name="connsiteX1" fmla="*/ 1089365 w 1727356"/>
                <a:gd name="connsiteY1" fmla="*/ 759231 h 2656771"/>
                <a:gd name="connsiteX2" fmla="*/ 807425 w 1727356"/>
                <a:gd name="connsiteY2" fmla="*/ 385851 h 2656771"/>
                <a:gd name="connsiteX3" fmla="*/ 495005 w 1727356"/>
                <a:gd name="connsiteY3" fmla="*/ 96291 h 2656771"/>
                <a:gd name="connsiteX4" fmla="*/ 121625 w 1727356"/>
                <a:gd name="connsiteY4" fmla="*/ 12471 h 2656771"/>
                <a:gd name="connsiteX5" fmla="*/ 7325 w 1727356"/>
                <a:gd name="connsiteY5" fmla="*/ 332511 h 2656771"/>
                <a:gd name="connsiteX6" fmla="*/ 296885 w 1727356"/>
                <a:gd name="connsiteY6" fmla="*/ 820191 h 2656771"/>
                <a:gd name="connsiteX7" fmla="*/ 639785 w 1727356"/>
                <a:gd name="connsiteY7" fmla="*/ 1140231 h 2656771"/>
                <a:gd name="connsiteX8" fmla="*/ 906485 w 1727356"/>
                <a:gd name="connsiteY8" fmla="*/ 1627911 h 2656771"/>
                <a:gd name="connsiteX9" fmla="*/ 1203665 w 1727356"/>
                <a:gd name="connsiteY9" fmla="*/ 2374671 h 2656771"/>
                <a:gd name="connsiteX10" fmla="*/ 1470365 w 1727356"/>
                <a:gd name="connsiteY10" fmla="*/ 2633751 h 2656771"/>
                <a:gd name="connsiteX11" fmla="*/ 1721825 w 1727356"/>
                <a:gd name="connsiteY11" fmla="*/ 1848891 h 2656771"/>
                <a:gd name="connsiteX12" fmla="*/ 1630385 w 1727356"/>
                <a:gd name="connsiteY12" fmla="*/ 1285011 h 2656771"/>
                <a:gd name="connsiteX13" fmla="*/ 1455125 w 1727356"/>
                <a:gd name="connsiteY13" fmla="*/ 1003071 h 2656771"/>
                <a:gd name="connsiteX0" fmla="*/ 1459148 w 1731379"/>
                <a:gd name="connsiteY0" fmla="*/ 931139 h 2584839"/>
                <a:gd name="connsiteX1" fmla="*/ 1093388 w 1731379"/>
                <a:gd name="connsiteY1" fmla="*/ 687299 h 2584839"/>
                <a:gd name="connsiteX2" fmla="*/ 811448 w 1731379"/>
                <a:gd name="connsiteY2" fmla="*/ 313919 h 2584839"/>
                <a:gd name="connsiteX3" fmla="*/ 499028 w 1731379"/>
                <a:gd name="connsiteY3" fmla="*/ 24359 h 2584839"/>
                <a:gd name="connsiteX4" fmla="*/ 101836 w 1731379"/>
                <a:gd name="connsiteY4" fmla="*/ 42933 h 2584839"/>
                <a:gd name="connsiteX5" fmla="*/ 11348 w 1731379"/>
                <a:gd name="connsiteY5" fmla="*/ 260579 h 2584839"/>
                <a:gd name="connsiteX6" fmla="*/ 300908 w 1731379"/>
                <a:gd name="connsiteY6" fmla="*/ 748259 h 2584839"/>
                <a:gd name="connsiteX7" fmla="*/ 643808 w 1731379"/>
                <a:gd name="connsiteY7" fmla="*/ 1068299 h 2584839"/>
                <a:gd name="connsiteX8" fmla="*/ 910508 w 1731379"/>
                <a:gd name="connsiteY8" fmla="*/ 1555979 h 2584839"/>
                <a:gd name="connsiteX9" fmla="*/ 1207688 w 1731379"/>
                <a:gd name="connsiteY9" fmla="*/ 2302739 h 2584839"/>
                <a:gd name="connsiteX10" fmla="*/ 1474388 w 1731379"/>
                <a:gd name="connsiteY10" fmla="*/ 2561819 h 2584839"/>
                <a:gd name="connsiteX11" fmla="*/ 1725848 w 1731379"/>
                <a:gd name="connsiteY11" fmla="*/ 1776959 h 2584839"/>
                <a:gd name="connsiteX12" fmla="*/ 1634408 w 1731379"/>
                <a:gd name="connsiteY12" fmla="*/ 1213079 h 2584839"/>
                <a:gd name="connsiteX13" fmla="*/ 1459148 w 1731379"/>
                <a:gd name="connsiteY13" fmla="*/ 931139 h 2584839"/>
                <a:gd name="connsiteX0" fmla="*/ 1467472 w 1739703"/>
                <a:gd name="connsiteY0" fmla="*/ 970601 h 2624301"/>
                <a:gd name="connsiteX1" fmla="*/ 1101712 w 1739703"/>
                <a:gd name="connsiteY1" fmla="*/ 726761 h 2624301"/>
                <a:gd name="connsiteX2" fmla="*/ 819772 w 1739703"/>
                <a:gd name="connsiteY2" fmla="*/ 353381 h 2624301"/>
                <a:gd name="connsiteX3" fmla="*/ 507352 w 1739703"/>
                <a:gd name="connsiteY3" fmla="*/ 63821 h 2624301"/>
                <a:gd name="connsiteX4" fmla="*/ 79204 w 1739703"/>
                <a:gd name="connsiteY4" fmla="*/ 18101 h 2624301"/>
                <a:gd name="connsiteX5" fmla="*/ 19672 w 1739703"/>
                <a:gd name="connsiteY5" fmla="*/ 300041 h 2624301"/>
                <a:gd name="connsiteX6" fmla="*/ 309232 w 1739703"/>
                <a:gd name="connsiteY6" fmla="*/ 787721 h 2624301"/>
                <a:gd name="connsiteX7" fmla="*/ 652132 w 1739703"/>
                <a:gd name="connsiteY7" fmla="*/ 1107761 h 2624301"/>
                <a:gd name="connsiteX8" fmla="*/ 918832 w 1739703"/>
                <a:gd name="connsiteY8" fmla="*/ 1595441 h 2624301"/>
                <a:gd name="connsiteX9" fmla="*/ 1216012 w 1739703"/>
                <a:gd name="connsiteY9" fmla="*/ 2342201 h 2624301"/>
                <a:gd name="connsiteX10" fmla="*/ 1482712 w 1739703"/>
                <a:gd name="connsiteY10" fmla="*/ 2601281 h 2624301"/>
                <a:gd name="connsiteX11" fmla="*/ 1734172 w 1739703"/>
                <a:gd name="connsiteY11" fmla="*/ 1816421 h 2624301"/>
                <a:gd name="connsiteX12" fmla="*/ 1642732 w 1739703"/>
                <a:gd name="connsiteY12" fmla="*/ 1252541 h 2624301"/>
                <a:gd name="connsiteX13" fmla="*/ 1467472 w 1739703"/>
                <a:gd name="connsiteY13" fmla="*/ 970601 h 2624301"/>
                <a:gd name="connsiteX0" fmla="*/ 1471656 w 1743887"/>
                <a:gd name="connsiteY0" fmla="*/ 976943 h 2630643"/>
                <a:gd name="connsiteX1" fmla="*/ 1105896 w 1743887"/>
                <a:gd name="connsiteY1" fmla="*/ 733103 h 2630643"/>
                <a:gd name="connsiteX2" fmla="*/ 823956 w 1743887"/>
                <a:gd name="connsiteY2" fmla="*/ 359723 h 2630643"/>
                <a:gd name="connsiteX3" fmla="*/ 511536 w 1743887"/>
                <a:gd name="connsiteY3" fmla="*/ 70163 h 2630643"/>
                <a:gd name="connsiteX4" fmla="*/ 83388 w 1743887"/>
                <a:gd name="connsiteY4" fmla="*/ 24443 h 2630643"/>
                <a:gd name="connsiteX5" fmla="*/ 23856 w 1743887"/>
                <a:gd name="connsiteY5" fmla="*/ 306383 h 2630643"/>
                <a:gd name="connsiteX6" fmla="*/ 313416 w 1743887"/>
                <a:gd name="connsiteY6" fmla="*/ 794063 h 2630643"/>
                <a:gd name="connsiteX7" fmla="*/ 656316 w 1743887"/>
                <a:gd name="connsiteY7" fmla="*/ 1114103 h 2630643"/>
                <a:gd name="connsiteX8" fmla="*/ 923016 w 1743887"/>
                <a:gd name="connsiteY8" fmla="*/ 1601783 h 2630643"/>
                <a:gd name="connsiteX9" fmla="*/ 1220196 w 1743887"/>
                <a:gd name="connsiteY9" fmla="*/ 2348543 h 2630643"/>
                <a:gd name="connsiteX10" fmla="*/ 1486896 w 1743887"/>
                <a:gd name="connsiteY10" fmla="*/ 2607623 h 2630643"/>
                <a:gd name="connsiteX11" fmla="*/ 1738356 w 1743887"/>
                <a:gd name="connsiteY11" fmla="*/ 1822763 h 2630643"/>
                <a:gd name="connsiteX12" fmla="*/ 1646916 w 1743887"/>
                <a:gd name="connsiteY12" fmla="*/ 1258883 h 2630643"/>
                <a:gd name="connsiteX13" fmla="*/ 1471656 w 1743887"/>
                <a:gd name="connsiteY13" fmla="*/ 976943 h 2630643"/>
                <a:gd name="connsiteX0" fmla="*/ 1465042 w 1737273"/>
                <a:gd name="connsiteY0" fmla="*/ 979674 h 2633374"/>
                <a:gd name="connsiteX1" fmla="*/ 1099282 w 1737273"/>
                <a:gd name="connsiteY1" fmla="*/ 735834 h 2633374"/>
                <a:gd name="connsiteX2" fmla="*/ 817342 w 1737273"/>
                <a:gd name="connsiteY2" fmla="*/ 362454 h 2633374"/>
                <a:gd name="connsiteX3" fmla="*/ 435866 w 1737273"/>
                <a:gd name="connsiteY3" fmla="*/ 49081 h 2633374"/>
                <a:gd name="connsiteX4" fmla="*/ 76774 w 1737273"/>
                <a:gd name="connsiteY4" fmla="*/ 27174 h 2633374"/>
                <a:gd name="connsiteX5" fmla="*/ 17242 w 1737273"/>
                <a:gd name="connsiteY5" fmla="*/ 309114 h 2633374"/>
                <a:gd name="connsiteX6" fmla="*/ 306802 w 1737273"/>
                <a:gd name="connsiteY6" fmla="*/ 796794 h 2633374"/>
                <a:gd name="connsiteX7" fmla="*/ 649702 w 1737273"/>
                <a:gd name="connsiteY7" fmla="*/ 1116834 h 2633374"/>
                <a:gd name="connsiteX8" fmla="*/ 916402 w 1737273"/>
                <a:gd name="connsiteY8" fmla="*/ 1604514 h 2633374"/>
                <a:gd name="connsiteX9" fmla="*/ 1213582 w 1737273"/>
                <a:gd name="connsiteY9" fmla="*/ 2351274 h 2633374"/>
                <a:gd name="connsiteX10" fmla="*/ 1480282 w 1737273"/>
                <a:gd name="connsiteY10" fmla="*/ 2610354 h 2633374"/>
                <a:gd name="connsiteX11" fmla="*/ 1731742 w 1737273"/>
                <a:gd name="connsiteY11" fmla="*/ 1825494 h 2633374"/>
                <a:gd name="connsiteX12" fmla="*/ 1640302 w 1737273"/>
                <a:gd name="connsiteY12" fmla="*/ 1261614 h 2633374"/>
                <a:gd name="connsiteX13" fmla="*/ 1465042 w 1737273"/>
                <a:gd name="connsiteY13" fmla="*/ 979674 h 2633374"/>
                <a:gd name="connsiteX0" fmla="*/ 1463989 w 1736220"/>
                <a:gd name="connsiteY0" fmla="*/ 979674 h 2633374"/>
                <a:gd name="connsiteX1" fmla="*/ 1098229 w 1736220"/>
                <a:gd name="connsiteY1" fmla="*/ 735834 h 2633374"/>
                <a:gd name="connsiteX2" fmla="*/ 816289 w 1736220"/>
                <a:gd name="connsiteY2" fmla="*/ 362454 h 2633374"/>
                <a:gd name="connsiteX3" fmla="*/ 434813 w 1736220"/>
                <a:gd name="connsiteY3" fmla="*/ 49081 h 2633374"/>
                <a:gd name="connsiteX4" fmla="*/ 75721 w 1736220"/>
                <a:gd name="connsiteY4" fmla="*/ 27174 h 2633374"/>
                <a:gd name="connsiteX5" fmla="*/ 16189 w 1736220"/>
                <a:gd name="connsiteY5" fmla="*/ 309114 h 2633374"/>
                <a:gd name="connsiteX6" fmla="*/ 291461 w 1736220"/>
                <a:gd name="connsiteY6" fmla="*/ 792032 h 2633374"/>
                <a:gd name="connsiteX7" fmla="*/ 648649 w 1736220"/>
                <a:gd name="connsiteY7" fmla="*/ 1116834 h 2633374"/>
                <a:gd name="connsiteX8" fmla="*/ 915349 w 1736220"/>
                <a:gd name="connsiteY8" fmla="*/ 1604514 h 2633374"/>
                <a:gd name="connsiteX9" fmla="*/ 1212529 w 1736220"/>
                <a:gd name="connsiteY9" fmla="*/ 2351274 h 2633374"/>
                <a:gd name="connsiteX10" fmla="*/ 1479229 w 1736220"/>
                <a:gd name="connsiteY10" fmla="*/ 2610354 h 2633374"/>
                <a:gd name="connsiteX11" fmla="*/ 1730689 w 1736220"/>
                <a:gd name="connsiteY11" fmla="*/ 1825494 h 2633374"/>
                <a:gd name="connsiteX12" fmla="*/ 1639249 w 1736220"/>
                <a:gd name="connsiteY12" fmla="*/ 1261614 h 2633374"/>
                <a:gd name="connsiteX13" fmla="*/ 1463989 w 1736220"/>
                <a:gd name="connsiteY13" fmla="*/ 979674 h 263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220" h="2633374">
                  <a:moveTo>
                    <a:pt x="1463989" y="979674"/>
                  </a:moveTo>
                  <a:cubicBezTo>
                    <a:pt x="1373819" y="892044"/>
                    <a:pt x="1206179" y="838704"/>
                    <a:pt x="1098229" y="735834"/>
                  </a:cubicBezTo>
                  <a:cubicBezTo>
                    <a:pt x="990279" y="632964"/>
                    <a:pt x="926858" y="476913"/>
                    <a:pt x="816289" y="362454"/>
                  </a:cubicBezTo>
                  <a:cubicBezTo>
                    <a:pt x="705720" y="247995"/>
                    <a:pt x="558241" y="104961"/>
                    <a:pt x="434813" y="49081"/>
                  </a:cubicBezTo>
                  <a:cubicBezTo>
                    <a:pt x="311385" y="-6799"/>
                    <a:pt x="145492" y="-16165"/>
                    <a:pt x="75721" y="27174"/>
                  </a:cubicBezTo>
                  <a:cubicBezTo>
                    <a:pt x="5950" y="70513"/>
                    <a:pt x="-19768" y="181638"/>
                    <a:pt x="16189" y="309114"/>
                  </a:cubicBezTo>
                  <a:cubicBezTo>
                    <a:pt x="52146" y="436590"/>
                    <a:pt x="186051" y="657412"/>
                    <a:pt x="291461" y="792032"/>
                  </a:cubicBezTo>
                  <a:cubicBezTo>
                    <a:pt x="396871" y="926652"/>
                    <a:pt x="544668" y="981420"/>
                    <a:pt x="648649" y="1116834"/>
                  </a:cubicBezTo>
                  <a:cubicBezTo>
                    <a:pt x="752630" y="1252248"/>
                    <a:pt x="821369" y="1398774"/>
                    <a:pt x="915349" y="1604514"/>
                  </a:cubicBezTo>
                  <a:cubicBezTo>
                    <a:pt x="1009329" y="1810254"/>
                    <a:pt x="1118549" y="2183634"/>
                    <a:pt x="1212529" y="2351274"/>
                  </a:cubicBezTo>
                  <a:cubicBezTo>
                    <a:pt x="1306509" y="2518914"/>
                    <a:pt x="1392869" y="2697984"/>
                    <a:pt x="1479229" y="2610354"/>
                  </a:cubicBezTo>
                  <a:cubicBezTo>
                    <a:pt x="1565589" y="2522724"/>
                    <a:pt x="1704019" y="2050284"/>
                    <a:pt x="1730689" y="1825494"/>
                  </a:cubicBezTo>
                  <a:cubicBezTo>
                    <a:pt x="1757359" y="1600704"/>
                    <a:pt x="1681159" y="1402584"/>
                    <a:pt x="1639249" y="1261614"/>
                  </a:cubicBezTo>
                  <a:cubicBezTo>
                    <a:pt x="1597339" y="1120644"/>
                    <a:pt x="1554159" y="1067304"/>
                    <a:pt x="1463989" y="979674"/>
                  </a:cubicBezTo>
                  <a:close/>
                </a:path>
              </a:pathLst>
            </a:custGeom>
            <a:solidFill>
              <a:srgbClr val="FEC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58D5782-82D8-4EDA-9DF2-32744305BE1F}"/>
                </a:ext>
              </a:extLst>
            </p:cNvPr>
            <p:cNvSpPr/>
            <p:nvPr/>
          </p:nvSpPr>
          <p:spPr>
            <a:xfrm>
              <a:off x="11282032" y="4635449"/>
              <a:ext cx="301531" cy="266771"/>
            </a:xfrm>
            <a:custGeom>
              <a:avLst/>
              <a:gdLst>
                <a:gd name="connsiteX0" fmla="*/ 301531 w 301531"/>
                <a:gd name="connsiteY0" fmla="*/ 0 h 266771"/>
                <a:gd name="connsiteX1" fmla="*/ 301067 w 301531"/>
                <a:gd name="connsiteY1" fmla="*/ 25055 h 266771"/>
                <a:gd name="connsiteX2" fmla="*/ 263562 w 301531"/>
                <a:gd name="connsiteY2" fmla="*/ 135783 h 266771"/>
                <a:gd name="connsiteX3" fmla="*/ 115925 w 301531"/>
                <a:gd name="connsiteY3" fmla="*/ 252465 h 266771"/>
                <a:gd name="connsiteX4" fmla="*/ 35855 w 301531"/>
                <a:gd name="connsiteY4" fmla="*/ 266752 h 266771"/>
                <a:gd name="connsiteX5" fmla="*/ 0 w 301531"/>
                <a:gd name="connsiteY5" fmla="*/ 261941 h 266771"/>
                <a:gd name="connsiteX6" fmla="*/ 2368 w 301531"/>
                <a:gd name="connsiteY6" fmla="*/ 251869 h 266771"/>
                <a:gd name="connsiteX7" fmla="*/ 46868 w 301531"/>
                <a:gd name="connsiteY7" fmla="*/ 133402 h 266771"/>
                <a:gd name="connsiteX8" fmla="*/ 196887 w 301531"/>
                <a:gd name="connsiteY8" fmla="*/ 21483 h 266771"/>
                <a:gd name="connsiteX9" fmla="*/ 256549 w 301531"/>
                <a:gd name="connsiteY9" fmla="*/ 6637 h 266771"/>
                <a:gd name="connsiteX10" fmla="*/ 301531 w 301531"/>
                <a:gd name="connsiteY10" fmla="*/ 0 h 26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531" h="266771">
                  <a:moveTo>
                    <a:pt x="301531" y="0"/>
                  </a:moveTo>
                  <a:lnTo>
                    <a:pt x="301067" y="25055"/>
                  </a:lnTo>
                  <a:cubicBezTo>
                    <a:pt x="297941" y="60402"/>
                    <a:pt x="286779" y="103339"/>
                    <a:pt x="263562" y="135783"/>
                  </a:cubicBezTo>
                  <a:cubicBezTo>
                    <a:pt x="232606" y="179043"/>
                    <a:pt x="166725" y="234209"/>
                    <a:pt x="115925" y="252465"/>
                  </a:cubicBezTo>
                  <a:cubicBezTo>
                    <a:pt x="90525" y="261593"/>
                    <a:pt x="62942" y="267149"/>
                    <a:pt x="35855" y="266752"/>
                  </a:cubicBezTo>
                  <a:lnTo>
                    <a:pt x="0" y="261941"/>
                  </a:lnTo>
                  <a:lnTo>
                    <a:pt x="2368" y="251869"/>
                  </a:lnTo>
                  <a:cubicBezTo>
                    <a:pt x="13828" y="207618"/>
                    <a:pt x="28612" y="161580"/>
                    <a:pt x="46868" y="133402"/>
                  </a:cubicBezTo>
                  <a:cubicBezTo>
                    <a:pt x="83380" y="77046"/>
                    <a:pt x="132593" y="41327"/>
                    <a:pt x="196887" y="21483"/>
                  </a:cubicBezTo>
                  <a:cubicBezTo>
                    <a:pt x="212961" y="16522"/>
                    <a:pt x="233822" y="11214"/>
                    <a:pt x="256549" y="6637"/>
                  </a:cubicBezTo>
                  <a:lnTo>
                    <a:pt x="3015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95D19B1-B6CC-4B54-8E27-BD113B21AAC4}"/>
                </a:ext>
              </a:extLst>
            </p:cNvPr>
            <p:cNvSpPr/>
            <p:nvPr/>
          </p:nvSpPr>
          <p:spPr>
            <a:xfrm>
              <a:off x="11026485" y="4345437"/>
              <a:ext cx="557209" cy="551953"/>
            </a:xfrm>
            <a:custGeom>
              <a:avLst/>
              <a:gdLst>
                <a:gd name="connsiteX0" fmla="*/ 235146 w 557209"/>
                <a:gd name="connsiteY0" fmla="*/ 920 h 551953"/>
                <a:gd name="connsiteX1" fmla="*/ 306952 w 557209"/>
                <a:gd name="connsiteY1" fmla="*/ 11602 h 551953"/>
                <a:gd name="connsiteX2" fmla="*/ 340515 w 557209"/>
                <a:gd name="connsiteY2" fmla="*/ 32889 h 551953"/>
                <a:gd name="connsiteX3" fmla="*/ 504822 w 557209"/>
                <a:gd name="connsiteY3" fmla="*/ 199577 h 551953"/>
                <a:gd name="connsiteX4" fmla="*/ 557209 w 557209"/>
                <a:gd name="connsiteY4" fmla="*/ 282920 h 551953"/>
                <a:gd name="connsiteX5" fmla="*/ 557078 w 557209"/>
                <a:gd name="connsiteY5" fmla="*/ 290012 h 551953"/>
                <a:gd name="connsiteX6" fmla="*/ 512096 w 557209"/>
                <a:gd name="connsiteY6" fmla="*/ 296649 h 551953"/>
                <a:gd name="connsiteX7" fmla="*/ 452434 w 557209"/>
                <a:gd name="connsiteY7" fmla="*/ 311495 h 551953"/>
                <a:gd name="connsiteX8" fmla="*/ 302415 w 557209"/>
                <a:gd name="connsiteY8" fmla="*/ 423414 h 551953"/>
                <a:gd name="connsiteX9" fmla="*/ 257915 w 557209"/>
                <a:gd name="connsiteY9" fmla="*/ 541881 h 551953"/>
                <a:gd name="connsiteX10" fmla="*/ 255547 w 557209"/>
                <a:gd name="connsiteY10" fmla="*/ 551953 h 551953"/>
                <a:gd name="connsiteX11" fmla="*/ 251479 w 557209"/>
                <a:gd name="connsiteY11" fmla="*/ 551407 h 551953"/>
                <a:gd name="connsiteX12" fmla="*/ 214309 w 557209"/>
                <a:gd name="connsiteY12" fmla="*/ 535333 h 551953"/>
                <a:gd name="connsiteX13" fmla="*/ 90484 w 557209"/>
                <a:gd name="connsiteY13" fmla="*/ 366264 h 551953"/>
                <a:gd name="connsiteX14" fmla="*/ 4759 w 557209"/>
                <a:gd name="connsiteY14" fmla="*/ 235295 h 551953"/>
                <a:gd name="connsiteX15" fmla="*/ 1974 w 557209"/>
                <a:gd name="connsiteY15" fmla="*/ 225940 h 551953"/>
                <a:gd name="connsiteX16" fmla="*/ 510 w 557209"/>
                <a:gd name="connsiteY16" fmla="*/ 217377 h 551953"/>
                <a:gd name="connsiteX17" fmla="*/ 75721 w 557209"/>
                <a:gd name="connsiteY17" fmla="*/ 27174 h 551953"/>
                <a:gd name="connsiteX18" fmla="*/ 235146 w 557209"/>
                <a:gd name="connsiteY18" fmla="*/ 920 h 55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7209" h="551953">
                  <a:moveTo>
                    <a:pt x="235146" y="920"/>
                  </a:moveTo>
                  <a:lnTo>
                    <a:pt x="306952" y="11602"/>
                  </a:lnTo>
                  <a:lnTo>
                    <a:pt x="340515" y="32889"/>
                  </a:lnTo>
                  <a:cubicBezTo>
                    <a:pt x="396078" y="73767"/>
                    <a:pt x="468706" y="157905"/>
                    <a:pt x="504822" y="199577"/>
                  </a:cubicBezTo>
                  <a:cubicBezTo>
                    <a:pt x="540938" y="241249"/>
                    <a:pt x="554828" y="245217"/>
                    <a:pt x="557209" y="282920"/>
                  </a:cubicBezTo>
                  <a:lnTo>
                    <a:pt x="557078" y="290012"/>
                  </a:lnTo>
                  <a:lnTo>
                    <a:pt x="512096" y="296649"/>
                  </a:lnTo>
                  <a:cubicBezTo>
                    <a:pt x="489369" y="301226"/>
                    <a:pt x="468508" y="306534"/>
                    <a:pt x="452434" y="311495"/>
                  </a:cubicBezTo>
                  <a:cubicBezTo>
                    <a:pt x="388140" y="331339"/>
                    <a:pt x="338927" y="367058"/>
                    <a:pt x="302415" y="423414"/>
                  </a:cubicBezTo>
                  <a:cubicBezTo>
                    <a:pt x="284159" y="451592"/>
                    <a:pt x="269375" y="497630"/>
                    <a:pt x="257915" y="541881"/>
                  </a:cubicBezTo>
                  <a:lnTo>
                    <a:pt x="255547" y="551953"/>
                  </a:lnTo>
                  <a:lnTo>
                    <a:pt x="251479" y="551407"/>
                  </a:lnTo>
                  <a:cubicBezTo>
                    <a:pt x="238519" y="547934"/>
                    <a:pt x="226017" y="542675"/>
                    <a:pt x="214309" y="535333"/>
                  </a:cubicBezTo>
                  <a:cubicBezTo>
                    <a:pt x="167478" y="505964"/>
                    <a:pt x="125409" y="416270"/>
                    <a:pt x="90484" y="366264"/>
                  </a:cubicBezTo>
                  <a:cubicBezTo>
                    <a:pt x="55559" y="316258"/>
                    <a:pt x="19840" y="273395"/>
                    <a:pt x="4759" y="235295"/>
                  </a:cubicBezTo>
                  <a:lnTo>
                    <a:pt x="1974" y="225940"/>
                  </a:lnTo>
                  <a:lnTo>
                    <a:pt x="510" y="217377"/>
                  </a:lnTo>
                  <a:cubicBezTo>
                    <a:pt x="-4156" y="130312"/>
                    <a:pt x="23393" y="59678"/>
                    <a:pt x="75721" y="27174"/>
                  </a:cubicBezTo>
                  <a:cubicBezTo>
                    <a:pt x="110607" y="5505"/>
                    <a:pt x="169523" y="-2989"/>
                    <a:pt x="235146" y="920"/>
                  </a:cubicBezTo>
                  <a:close/>
                </a:path>
              </a:pathLst>
            </a:custGeom>
            <a:solidFill>
              <a:srgbClr val="FFE6D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0EED52-0978-4795-A75D-50740400CC44}"/>
              </a:ext>
            </a:extLst>
          </p:cNvPr>
          <p:cNvSpPr txBox="1"/>
          <p:nvPr/>
        </p:nvSpPr>
        <p:spPr>
          <a:xfrm>
            <a:off x="485347" y="171450"/>
            <a:ext cx="5716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Demo - Ansible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8074E-260D-46CC-8BD2-525A1313466F}"/>
              </a:ext>
            </a:extLst>
          </p:cNvPr>
          <p:cNvSpPr txBox="1"/>
          <p:nvPr/>
        </p:nvSpPr>
        <p:spPr>
          <a:xfrm>
            <a:off x="713232" y="804566"/>
            <a:ext cx="37128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 ping (password : vagrant)</a:t>
            </a:r>
          </a:p>
          <a:p>
            <a:pPr marL="285750" indent="-285750">
              <a:buFontTx/>
              <a:buChar char="-"/>
            </a:pP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ans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all – m ping –k</a:t>
            </a:r>
            <a:r>
              <a:rPr lang="en-US" sz="1500" dirty="0"/>
              <a:t> </a:t>
            </a:r>
          </a:p>
          <a:p>
            <a:pPr marL="285750" indent="-285750">
              <a:buFontTx/>
              <a:buChar char="-"/>
            </a:pPr>
            <a:endParaRPr lang="en-US" sz="1500" dirty="0"/>
          </a:p>
          <a:p>
            <a:r>
              <a:rPr lang="en-US" dirty="0"/>
              <a:t>Play </a:t>
            </a:r>
            <a:r>
              <a:rPr lang="en-US" dirty="0" err="1"/>
              <a:t>main.yml</a:t>
            </a:r>
            <a:r>
              <a:rPr lang="en-US" dirty="0"/>
              <a:t> on playbook folder</a:t>
            </a:r>
          </a:p>
          <a:p>
            <a:pPr marL="285750" indent="-285750">
              <a:buFontTx/>
              <a:buChar char="-"/>
            </a:pP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anp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main.yml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–k</a:t>
            </a:r>
          </a:p>
          <a:p>
            <a:pPr marL="285750" indent="-285750">
              <a:buFontTx/>
              <a:buChar char="-"/>
            </a:pPr>
            <a:endParaRPr lang="en-US" sz="1500" dirty="0"/>
          </a:p>
          <a:p>
            <a:r>
              <a:rPr lang="en-US" dirty="0"/>
              <a:t>Play </a:t>
            </a:r>
            <a:r>
              <a:rPr lang="en-US" dirty="0" err="1"/>
              <a:t>argocd</a:t>
            </a:r>
            <a:r>
              <a:rPr lang="en-US" dirty="0"/>
              <a:t> playbook</a:t>
            </a:r>
          </a:p>
          <a:p>
            <a:pPr marL="285750" indent="-285750">
              <a:buFontTx/>
              <a:buChar char="-"/>
            </a:pP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anp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argocd.yml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–k</a:t>
            </a:r>
          </a:p>
          <a:p>
            <a:endParaRPr lang="en-US" dirty="0"/>
          </a:p>
          <a:p>
            <a:r>
              <a:rPr lang="en-US" dirty="0"/>
              <a:t>Play </a:t>
            </a:r>
            <a:r>
              <a:rPr lang="en-US" dirty="0" err="1"/>
              <a:t>gitlab</a:t>
            </a:r>
            <a:r>
              <a:rPr lang="en-US" dirty="0"/>
              <a:t> playbook</a:t>
            </a:r>
          </a:p>
          <a:p>
            <a:pPr marL="285750" indent="-285750">
              <a:buFontTx/>
              <a:buChar char="-"/>
            </a:pP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anp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gitlab.yml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–k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284737-520F-4354-9CD9-6D52C66E8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19" y="576888"/>
            <a:ext cx="4105848" cy="1057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74B3E-099D-4291-8C31-CB2EF004D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19" y="1418764"/>
            <a:ext cx="3829584" cy="11431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9387A1-CC49-4336-9C9B-113FD8BB0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19" y="2211200"/>
            <a:ext cx="4210638" cy="13051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E6E242-9E48-44BC-BEB9-301CBC807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919" y="3160645"/>
            <a:ext cx="3839111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268CCD0E-514B-48EF-A7EB-0622E4A0D14B}"/>
              </a:ext>
            </a:extLst>
          </p:cNvPr>
          <p:cNvGrpSpPr/>
          <p:nvPr/>
        </p:nvGrpSpPr>
        <p:grpSpPr>
          <a:xfrm>
            <a:off x="11378722" y="4337123"/>
            <a:ext cx="1574420" cy="2421429"/>
            <a:chOff x="11331097" y="1317698"/>
            <a:chExt cx="1574420" cy="2421429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32314F7-F408-4EAA-B6A5-E0197AA9085B}"/>
                </a:ext>
              </a:extLst>
            </p:cNvPr>
            <p:cNvSpPr/>
            <p:nvPr/>
          </p:nvSpPr>
          <p:spPr>
            <a:xfrm>
              <a:off x="11674563" y="2531301"/>
              <a:ext cx="479995" cy="1172833"/>
            </a:xfrm>
            <a:custGeom>
              <a:avLst/>
              <a:gdLst>
                <a:gd name="connsiteX0" fmla="*/ 134446 w 479995"/>
                <a:gd name="connsiteY0" fmla="*/ 952176 h 1172833"/>
                <a:gd name="connsiteX1" fmla="*/ 301133 w 479995"/>
                <a:gd name="connsiteY1" fmla="*/ 1152201 h 1172833"/>
                <a:gd name="connsiteX2" fmla="*/ 448771 w 479995"/>
                <a:gd name="connsiteY2" fmla="*/ 1137913 h 1172833"/>
                <a:gd name="connsiteX3" fmla="*/ 458296 w 479995"/>
                <a:gd name="connsiteY3" fmla="*/ 899788 h 1172833"/>
                <a:gd name="connsiteX4" fmla="*/ 205883 w 479995"/>
                <a:gd name="connsiteY4" fmla="*/ 575938 h 1172833"/>
                <a:gd name="connsiteX5" fmla="*/ 234458 w 479995"/>
                <a:gd name="connsiteY5" fmla="*/ 537838 h 1172833"/>
                <a:gd name="connsiteX6" fmla="*/ 320183 w 479995"/>
                <a:gd name="connsiteY6" fmla="*/ 337813 h 1172833"/>
                <a:gd name="connsiteX7" fmla="*/ 210646 w 479995"/>
                <a:gd name="connsiteY7" fmla="*/ 66351 h 1172833"/>
                <a:gd name="connsiteX8" fmla="*/ 72533 w 479995"/>
                <a:gd name="connsiteY8" fmla="*/ 23488 h 1172833"/>
                <a:gd name="connsiteX9" fmla="*/ 1096 w 479995"/>
                <a:gd name="connsiteY9" fmla="*/ 375913 h 1172833"/>
                <a:gd name="connsiteX10" fmla="*/ 134446 w 479995"/>
                <a:gd name="connsiteY10" fmla="*/ 952176 h 1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995" h="1172833">
                  <a:moveTo>
                    <a:pt x="134446" y="952176"/>
                  </a:moveTo>
                  <a:cubicBezTo>
                    <a:pt x="184452" y="1081557"/>
                    <a:pt x="248746" y="1121245"/>
                    <a:pt x="301133" y="1152201"/>
                  </a:cubicBezTo>
                  <a:cubicBezTo>
                    <a:pt x="353521" y="1183157"/>
                    <a:pt x="422577" y="1179982"/>
                    <a:pt x="448771" y="1137913"/>
                  </a:cubicBezTo>
                  <a:cubicBezTo>
                    <a:pt x="474965" y="1095844"/>
                    <a:pt x="498777" y="993450"/>
                    <a:pt x="458296" y="899788"/>
                  </a:cubicBezTo>
                  <a:cubicBezTo>
                    <a:pt x="417815" y="806126"/>
                    <a:pt x="243189" y="636263"/>
                    <a:pt x="205883" y="575938"/>
                  </a:cubicBezTo>
                  <a:cubicBezTo>
                    <a:pt x="168577" y="515613"/>
                    <a:pt x="215408" y="577526"/>
                    <a:pt x="234458" y="537838"/>
                  </a:cubicBezTo>
                  <a:cubicBezTo>
                    <a:pt x="253508" y="498150"/>
                    <a:pt x="324152" y="416394"/>
                    <a:pt x="320183" y="337813"/>
                  </a:cubicBezTo>
                  <a:cubicBezTo>
                    <a:pt x="316214" y="259232"/>
                    <a:pt x="251921" y="118738"/>
                    <a:pt x="210646" y="66351"/>
                  </a:cubicBezTo>
                  <a:cubicBezTo>
                    <a:pt x="169371" y="13964"/>
                    <a:pt x="107458" y="-28106"/>
                    <a:pt x="72533" y="23488"/>
                  </a:cubicBezTo>
                  <a:cubicBezTo>
                    <a:pt x="37608" y="75082"/>
                    <a:pt x="-7635" y="221132"/>
                    <a:pt x="1096" y="375913"/>
                  </a:cubicBezTo>
                  <a:cubicBezTo>
                    <a:pt x="9827" y="530694"/>
                    <a:pt x="84440" y="822795"/>
                    <a:pt x="134446" y="952176"/>
                  </a:cubicBezTo>
                  <a:close/>
                </a:path>
              </a:pathLst>
            </a:custGeom>
            <a:solidFill>
              <a:srgbClr val="F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CCFF23E-B15A-466F-95C1-F5CF7F1E9E22}"/>
                </a:ext>
              </a:extLst>
            </p:cNvPr>
            <p:cNvSpPr/>
            <p:nvPr/>
          </p:nvSpPr>
          <p:spPr>
            <a:xfrm>
              <a:off x="11331097" y="1317698"/>
              <a:ext cx="1574420" cy="2421429"/>
            </a:xfrm>
            <a:custGeom>
              <a:avLst/>
              <a:gdLst>
                <a:gd name="connsiteX0" fmla="*/ 202639 w 1574420"/>
                <a:gd name="connsiteY0" fmla="*/ 1888601 h 2424186"/>
                <a:gd name="connsiteX1" fmla="*/ 438859 w 1574420"/>
                <a:gd name="connsiteY1" fmla="*/ 2391521 h 2424186"/>
                <a:gd name="connsiteX2" fmla="*/ 560779 w 1574420"/>
                <a:gd name="connsiteY2" fmla="*/ 2353421 h 2424186"/>
                <a:gd name="connsiteX3" fmla="*/ 621739 w 1574420"/>
                <a:gd name="connsiteY3" fmla="*/ 2178161 h 2424186"/>
                <a:gd name="connsiteX4" fmla="*/ 537919 w 1574420"/>
                <a:gd name="connsiteY4" fmla="*/ 1690481 h 2424186"/>
                <a:gd name="connsiteX5" fmla="*/ 476959 w 1574420"/>
                <a:gd name="connsiteY5" fmla="*/ 1606661 h 2424186"/>
                <a:gd name="connsiteX6" fmla="*/ 492199 w 1574420"/>
                <a:gd name="connsiteY6" fmla="*/ 1515221 h 2424186"/>
                <a:gd name="connsiteX7" fmla="*/ 804619 w 1574420"/>
                <a:gd name="connsiteY7" fmla="*/ 951341 h 2424186"/>
                <a:gd name="connsiteX8" fmla="*/ 1193239 w 1574420"/>
                <a:gd name="connsiteY8" fmla="*/ 958961 h 2424186"/>
                <a:gd name="connsiteX9" fmla="*/ 1574239 w 1574420"/>
                <a:gd name="connsiteY9" fmla="*/ 821801 h 2424186"/>
                <a:gd name="connsiteX10" fmla="*/ 1238959 w 1574420"/>
                <a:gd name="connsiteY10" fmla="*/ 280781 h 2424186"/>
                <a:gd name="connsiteX11" fmla="*/ 918919 w 1574420"/>
                <a:gd name="connsiteY11" fmla="*/ 181721 h 2424186"/>
                <a:gd name="connsiteX12" fmla="*/ 263599 w 1574420"/>
                <a:gd name="connsiteY12" fmla="*/ 6461 h 2424186"/>
                <a:gd name="connsiteX13" fmla="*/ 42619 w 1574420"/>
                <a:gd name="connsiteY13" fmla="*/ 97901 h 2424186"/>
                <a:gd name="connsiteX14" fmla="*/ 12139 w 1574420"/>
                <a:gd name="connsiteY14" fmla="*/ 638921 h 2424186"/>
                <a:gd name="connsiteX15" fmla="*/ 202639 w 1574420"/>
                <a:gd name="connsiteY15" fmla="*/ 1888601 h 2424186"/>
                <a:gd name="connsiteX0" fmla="*/ 202639 w 1574420"/>
                <a:gd name="connsiteY0" fmla="*/ 1888601 h 2419818"/>
                <a:gd name="connsiteX1" fmla="*/ 438859 w 1574420"/>
                <a:gd name="connsiteY1" fmla="*/ 2391521 h 2419818"/>
                <a:gd name="connsiteX2" fmla="*/ 595704 w 1574420"/>
                <a:gd name="connsiteY2" fmla="*/ 2337546 h 2419818"/>
                <a:gd name="connsiteX3" fmla="*/ 621739 w 1574420"/>
                <a:gd name="connsiteY3" fmla="*/ 2178161 h 2419818"/>
                <a:gd name="connsiteX4" fmla="*/ 537919 w 1574420"/>
                <a:gd name="connsiteY4" fmla="*/ 1690481 h 2419818"/>
                <a:gd name="connsiteX5" fmla="*/ 476959 w 1574420"/>
                <a:gd name="connsiteY5" fmla="*/ 1606661 h 2419818"/>
                <a:gd name="connsiteX6" fmla="*/ 492199 w 1574420"/>
                <a:gd name="connsiteY6" fmla="*/ 1515221 h 2419818"/>
                <a:gd name="connsiteX7" fmla="*/ 804619 w 1574420"/>
                <a:gd name="connsiteY7" fmla="*/ 951341 h 2419818"/>
                <a:gd name="connsiteX8" fmla="*/ 1193239 w 1574420"/>
                <a:gd name="connsiteY8" fmla="*/ 958961 h 2419818"/>
                <a:gd name="connsiteX9" fmla="*/ 1574239 w 1574420"/>
                <a:gd name="connsiteY9" fmla="*/ 821801 h 2419818"/>
                <a:gd name="connsiteX10" fmla="*/ 1238959 w 1574420"/>
                <a:gd name="connsiteY10" fmla="*/ 280781 h 2419818"/>
                <a:gd name="connsiteX11" fmla="*/ 918919 w 1574420"/>
                <a:gd name="connsiteY11" fmla="*/ 181721 h 2419818"/>
                <a:gd name="connsiteX12" fmla="*/ 263599 w 1574420"/>
                <a:gd name="connsiteY12" fmla="*/ 6461 h 2419818"/>
                <a:gd name="connsiteX13" fmla="*/ 42619 w 1574420"/>
                <a:gd name="connsiteY13" fmla="*/ 97901 h 2419818"/>
                <a:gd name="connsiteX14" fmla="*/ 12139 w 1574420"/>
                <a:gd name="connsiteY14" fmla="*/ 638921 h 2419818"/>
                <a:gd name="connsiteX15" fmla="*/ 202639 w 1574420"/>
                <a:gd name="connsiteY15" fmla="*/ 1888601 h 2419818"/>
                <a:gd name="connsiteX0" fmla="*/ 202639 w 1574420"/>
                <a:gd name="connsiteY0" fmla="*/ 1888601 h 2421429"/>
                <a:gd name="connsiteX1" fmla="*/ 438859 w 1574420"/>
                <a:gd name="connsiteY1" fmla="*/ 2391521 h 2421429"/>
                <a:gd name="connsiteX2" fmla="*/ 595704 w 1574420"/>
                <a:gd name="connsiteY2" fmla="*/ 2337546 h 2421429"/>
                <a:gd name="connsiteX3" fmla="*/ 618564 w 1574420"/>
                <a:gd name="connsiteY3" fmla="*/ 2121011 h 2421429"/>
                <a:gd name="connsiteX4" fmla="*/ 537919 w 1574420"/>
                <a:gd name="connsiteY4" fmla="*/ 1690481 h 2421429"/>
                <a:gd name="connsiteX5" fmla="*/ 476959 w 1574420"/>
                <a:gd name="connsiteY5" fmla="*/ 1606661 h 2421429"/>
                <a:gd name="connsiteX6" fmla="*/ 492199 w 1574420"/>
                <a:gd name="connsiteY6" fmla="*/ 1515221 h 2421429"/>
                <a:gd name="connsiteX7" fmla="*/ 804619 w 1574420"/>
                <a:gd name="connsiteY7" fmla="*/ 951341 h 2421429"/>
                <a:gd name="connsiteX8" fmla="*/ 1193239 w 1574420"/>
                <a:gd name="connsiteY8" fmla="*/ 958961 h 2421429"/>
                <a:gd name="connsiteX9" fmla="*/ 1574239 w 1574420"/>
                <a:gd name="connsiteY9" fmla="*/ 821801 h 2421429"/>
                <a:gd name="connsiteX10" fmla="*/ 1238959 w 1574420"/>
                <a:gd name="connsiteY10" fmla="*/ 280781 h 2421429"/>
                <a:gd name="connsiteX11" fmla="*/ 918919 w 1574420"/>
                <a:gd name="connsiteY11" fmla="*/ 181721 h 2421429"/>
                <a:gd name="connsiteX12" fmla="*/ 263599 w 1574420"/>
                <a:gd name="connsiteY12" fmla="*/ 6461 h 2421429"/>
                <a:gd name="connsiteX13" fmla="*/ 42619 w 1574420"/>
                <a:gd name="connsiteY13" fmla="*/ 97901 h 2421429"/>
                <a:gd name="connsiteX14" fmla="*/ 12139 w 1574420"/>
                <a:gd name="connsiteY14" fmla="*/ 638921 h 2421429"/>
                <a:gd name="connsiteX15" fmla="*/ 202639 w 1574420"/>
                <a:gd name="connsiteY15" fmla="*/ 1888601 h 24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4420" h="2421429">
                  <a:moveTo>
                    <a:pt x="202639" y="1888601"/>
                  </a:moveTo>
                  <a:cubicBezTo>
                    <a:pt x="273759" y="2180701"/>
                    <a:pt x="373348" y="2316697"/>
                    <a:pt x="438859" y="2391521"/>
                  </a:cubicBezTo>
                  <a:cubicBezTo>
                    <a:pt x="504370" y="2466345"/>
                    <a:pt x="565753" y="2382631"/>
                    <a:pt x="595704" y="2337546"/>
                  </a:cubicBezTo>
                  <a:cubicBezTo>
                    <a:pt x="625655" y="2292461"/>
                    <a:pt x="628195" y="2228855"/>
                    <a:pt x="618564" y="2121011"/>
                  </a:cubicBezTo>
                  <a:cubicBezTo>
                    <a:pt x="608933" y="2013167"/>
                    <a:pt x="561520" y="1776206"/>
                    <a:pt x="537919" y="1690481"/>
                  </a:cubicBezTo>
                  <a:cubicBezTo>
                    <a:pt x="514318" y="1604756"/>
                    <a:pt x="484579" y="1635871"/>
                    <a:pt x="476959" y="1606661"/>
                  </a:cubicBezTo>
                  <a:cubicBezTo>
                    <a:pt x="469339" y="1577451"/>
                    <a:pt x="437589" y="1624441"/>
                    <a:pt x="492199" y="1515221"/>
                  </a:cubicBezTo>
                  <a:cubicBezTo>
                    <a:pt x="546809" y="1406001"/>
                    <a:pt x="687779" y="1044051"/>
                    <a:pt x="804619" y="951341"/>
                  </a:cubicBezTo>
                  <a:cubicBezTo>
                    <a:pt x="921459" y="858631"/>
                    <a:pt x="1064969" y="980551"/>
                    <a:pt x="1193239" y="958961"/>
                  </a:cubicBezTo>
                  <a:cubicBezTo>
                    <a:pt x="1321509" y="937371"/>
                    <a:pt x="1566619" y="934831"/>
                    <a:pt x="1574239" y="821801"/>
                  </a:cubicBezTo>
                  <a:cubicBezTo>
                    <a:pt x="1581859" y="708771"/>
                    <a:pt x="1348179" y="387461"/>
                    <a:pt x="1238959" y="280781"/>
                  </a:cubicBezTo>
                  <a:cubicBezTo>
                    <a:pt x="1129739" y="174101"/>
                    <a:pt x="1081479" y="227441"/>
                    <a:pt x="918919" y="181721"/>
                  </a:cubicBezTo>
                  <a:cubicBezTo>
                    <a:pt x="756359" y="136001"/>
                    <a:pt x="409649" y="20431"/>
                    <a:pt x="263599" y="6461"/>
                  </a:cubicBezTo>
                  <a:cubicBezTo>
                    <a:pt x="117549" y="-7509"/>
                    <a:pt x="84529" y="-7509"/>
                    <a:pt x="42619" y="97901"/>
                  </a:cubicBezTo>
                  <a:cubicBezTo>
                    <a:pt x="709" y="203311"/>
                    <a:pt x="-11991" y="344281"/>
                    <a:pt x="12139" y="638921"/>
                  </a:cubicBezTo>
                  <a:cubicBezTo>
                    <a:pt x="36269" y="933561"/>
                    <a:pt x="131519" y="1596501"/>
                    <a:pt x="202639" y="1888601"/>
                  </a:cubicBezTo>
                  <a:close/>
                </a:path>
              </a:pathLst>
            </a:custGeom>
            <a:solidFill>
              <a:srgbClr val="FEB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66700" y="-1"/>
            <a:ext cx="11544300" cy="6791324"/>
            <a:chOff x="266700" y="-1"/>
            <a:chExt cx="11544300" cy="679132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4A7F118-0D78-4E9A-8837-D3DD69C41C80}"/>
                </a:ext>
              </a:extLst>
            </p:cNvPr>
            <p:cNvSpPr/>
            <p:nvPr/>
          </p:nvSpPr>
          <p:spPr>
            <a:xfrm flipV="1">
              <a:off x="266700" y="-1"/>
              <a:ext cx="11544300" cy="6791324"/>
            </a:xfrm>
            <a:custGeom>
              <a:avLst/>
              <a:gdLst>
                <a:gd name="connsiteX0" fmla="*/ 0 w 11544300"/>
                <a:gd name="connsiteY0" fmla="*/ 6791324 h 6791324"/>
                <a:gd name="connsiteX1" fmla="*/ 11544300 w 11544300"/>
                <a:gd name="connsiteY1" fmla="*/ 6791324 h 6791324"/>
                <a:gd name="connsiteX2" fmla="*/ 11544300 w 11544300"/>
                <a:gd name="connsiteY2" fmla="*/ 6537199 h 6791324"/>
                <a:gd name="connsiteX3" fmla="*/ 11544300 w 11544300"/>
                <a:gd name="connsiteY3" fmla="*/ 6115049 h 6791324"/>
                <a:gd name="connsiteX4" fmla="*/ 11544300 w 11544300"/>
                <a:gd name="connsiteY4" fmla="*/ 521248 h 6791324"/>
                <a:gd name="connsiteX5" fmla="*/ 11346902 w 11544300"/>
                <a:gd name="connsiteY5" fmla="*/ 323850 h 6791324"/>
                <a:gd name="connsiteX6" fmla="*/ 0 w 11544300"/>
                <a:gd name="connsiteY6" fmla="*/ 0 h 6791324"/>
                <a:gd name="connsiteX7" fmla="*/ 0 w 11544300"/>
                <a:gd name="connsiteY7" fmla="*/ 6115049 h 6791324"/>
                <a:gd name="connsiteX8" fmla="*/ 0 w 11544300"/>
                <a:gd name="connsiteY8" fmla="*/ 6537199 h 679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4300" h="6791324">
                  <a:moveTo>
                    <a:pt x="0" y="6791324"/>
                  </a:moveTo>
                  <a:lnTo>
                    <a:pt x="11544300" y="6791324"/>
                  </a:lnTo>
                  <a:lnTo>
                    <a:pt x="11544300" y="6537199"/>
                  </a:lnTo>
                  <a:lnTo>
                    <a:pt x="11544300" y="6115049"/>
                  </a:lnTo>
                  <a:lnTo>
                    <a:pt x="11544300" y="521248"/>
                  </a:lnTo>
                  <a:cubicBezTo>
                    <a:pt x="11544300" y="412228"/>
                    <a:pt x="11455922" y="323850"/>
                    <a:pt x="11346902" y="323850"/>
                  </a:cubicBezTo>
                  <a:lnTo>
                    <a:pt x="0" y="0"/>
                  </a:lnTo>
                  <a:lnTo>
                    <a:pt x="0" y="6115049"/>
                  </a:lnTo>
                  <a:lnTo>
                    <a:pt x="0" y="6537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11056CEB-1CF0-493E-815B-D7340B57BB02}"/>
                </a:ext>
              </a:extLst>
            </p:cNvPr>
            <p:cNvSpPr/>
            <p:nvPr/>
          </p:nvSpPr>
          <p:spPr>
            <a:xfrm>
              <a:off x="5953125" y="6026150"/>
              <a:ext cx="5695950" cy="600075"/>
            </a:xfrm>
            <a:custGeom>
              <a:avLst/>
              <a:gdLst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2300"/>
                <a:gd name="connsiteY0" fmla="*/ 600075 h 600075"/>
                <a:gd name="connsiteX1" fmla="*/ 5702300 w 5702300"/>
                <a:gd name="connsiteY1" fmla="*/ 447675 h 600075"/>
                <a:gd name="connsiteX2" fmla="*/ 5429250 w 5702300"/>
                <a:gd name="connsiteY2" fmla="*/ 0 h 600075"/>
                <a:gd name="connsiteX3" fmla="*/ 0 w 5702300"/>
                <a:gd name="connsiteY3" fmla="*/ 600075 h 600075"/>
                <a:gd name="connsiteX0" fmla="*/ 0 w 5695950"/>
                <a:gd name="connsiteY0" fmla="*/ 600075 h 600075"/>
                <a:gd name="connsiteX1" fmla="*/ 5695950 w 5695950"/>
                <a:gd name="connsiteY1" fmla="*/ 444500 h 600075"/>
                <a:gd name="connsiteX2" fmla="*/ 5429250 w 5695950"/>
                <a:gd name="connsiteY2" fmla="*/ 0 h 600075"/>
                <a:gd name="connsiteX3" fmla="*/ 0 w 569595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950" h="600075">
                  <a:moveTo>
                    <a:pt x="0" y="600075"/>
                  </a:moveTo>
                  <a:lnTo>
                    <a:pt x="5695950" y="444500"/>
                  </a:lnTo>
                  <a:cubicBezTo>
                    <a:pt x="5443855" y="330200"/>
                    <a:pt x="5521325" y="152400"/>
                    <a:pt x="5429250" y="0"/>
                  </a:cubicBezTo>
                  <a:lnTo>
                    <a:pt x="0" y="600075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15900000" scaled="0"/>
              <a:tileRect/>
            </a:gradFill>
            <a:ln>
              <a:noFill/>
            </a:ln>
            <a:effectLst>
              <a:outerShdw blurRad="279400" dist="38100" dir="16200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026485" y="4345436"/>
            <a:ext cx="1736220" cy="2633374"/>
            <a:chOff x="11026485" y="4345436"/>
            <a:chExt cx="1736220" cy="263337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292B62D-4109-43A0-8933-209DEA4B94A6}"/>
                </a:ext>
              </a:extLst>
            </p:cNvPr>
            <p:cNvSpPr/>
            <p:nvPr/>
          </p:nvSpPr>
          <p:spPr>
            <a:xfrm>
              <a:off x="11026485" y="4345436"/>
              <a:ext cx="1736220" cy="2633374"/>
            </a:xfrm>
            <a:custGeom>
              <a:avLst/>
              <a:gdLst>
                <a:gd name="connsiteX0" fmla="*/ 1455125 w 1727356"/>
                <a:gd name="connsiteY0" fmla="*/ 1003071 h 2656771"/>
                <a:gd name="connsiteX1" fmla="*/ 1089365 w 1727356"/>
                <a:gd name="connsiteY1" fmla="*/ 759231 h 2656771"/>
                <a:gd name="connsiteX2" fmla="*/ 807425 w 1727356"/>
                <a:gd name="connsiteY2" fmla="*/ 385851 h 2656771"/>
                <a:gd name="connsiteX3" fmla="*/ 495005 w 1727356"/>
                <a:gd name="connsiteY3" fmla="*/ 96291 h 2656771"/>
                <a:gd name="connsiteX4" fmla="*/ 121625 w 1727356"/>
                <a:gd name="connsiteY4" fmla="*/ 12471 h 2656771"/>
                <a:gd name="connsiteX5" fmla="*/ 7325 w 1727356"/>
                <a:gd name="connsiteY5" fmla="*/ 332511 h 2656771"/>
                <a:gd name="connsiteX6" fmla="*/ 296885 w 1727356"/>
                <a:gd name="connsiteY6" fmla="*/ 820191 h 2656771"/>
                <a:gd name="connsiteX7" fmla="*/ 639785 w 1727356"/>
                <a:gd name="connsiteY7" fmla="*/ 1140231 h 2656771"/>
                <a:gd name="connsiteX8" fmla="*/ 906485 w 1727356"/>
                <a:gd name="connsiteY8" fmla="*/ 1627911 h 2656771"/>
                <a:gd name="connsiteX9" fmla="*/ 1203665 w 1727356"/>
                <a:gd name="connsiteY9" fmla="*/ 2374671 h 2656771"/>
                <a:gd name="connsiteX10" fmla="*/ 1470365 w 1727356"/>
                <a:gd name="connsiteY10" fmla="*/ 2633751 h 2656771"/>
                <a:gd name="connsiteX11" fmla="*/ 1721825 w 1727356"/>
                <a:gd name="connsiteY11" fmla="*/ 1848891 h 2656771"/>
                <a:gd name="connsiteX12" fmla="*/ 1630385 w 1727356"/>
                <a:gd name="connsiteY12" fmla="*/ 1285011 h 2656771"/>
                <a:gd name="connsiteX13" fmla="*/ 1455125 w 1727356"/>
                <a:gd name="connsiteY13" fmla="*/ 1003071 h 2656771"/>
                <a:gd name="connsiteX0" fmla="*/ 1459148 w 1731379"/>
                <a:gd name="connsiteY0" fmla="*/ 931139 h 2584839"/>
                <a:gd name="connsiteX1" fmla="*/ 1093388 w 1731379"/>
                <a:gd name="connsiteY1" fmla="*/ 687299 h 2584839"/>
                <a:gd name="connsiteX2" fmla="*/ 811448 w 1731379"/>
                <a:gd name="connsiteY2" fmla="*/ 313919 h 2584839"/>
                <a:gd name="connsiteX3" fmla="*/ 499028 w 1731379"/>
                <a:gd name="connsiteY3" fmla="*/ 24359 h 2584839"/>
                <a:gd name="connsiteX4" fmla="*/ 101836 w 1731379"/>
                <a:gd name="connsiteY4" fmla="*/ 42933 h 2584839"/>
                <a:gd name="connsiteX5" fmla="*/ 11348 w 1731379"/>
                <a:gd name="connsiteY5" fmla="*/ 260579 h 2584839"/>
                <a:gd name="connsiteX6" fmla="*/ 300908 w 1731379"/>
                <a:gd name="connsiteY6" fmla="*/ 748259 h 2584839"/>
                <a:gd name="connsiteX7" fmla="*/ 643808 w 1731379"/>
                <a:gd name="connsiteY7" fmla="*/ 1068299 h 2584839"/>
                <a:gd name="connsiteX8" fmla="*/ 910508 w 1731379"/>
                <a:gd name="connsiteY8" fmla="*/ 1555979 h 2584839"/>
                <a:gd name="connsiteX9" fmla="*/ 1207688 w 1731379"/>
                <a:gd name="connsiteY9" fmla="*/ 2302739 h 2584839"/>
                <a:gd name="connsiteX10" fmla="*/ 1474388 w 1731379"/>
                <a:gd name="connsiteY10" fmla="*/ 2561819 h 2584839"/>
                <a:gd name="connsiteX11" fmla="*/ 1725848 w 1731379"/>
                <a:gd name="connsiteY11" fmla="*/ 1776959 h 2584839"/>
                <a:gd name="connsiteX12" fmla="*/ 1634408 w 1731379"/>
                <a:gd name="connsiteY12" fmla="*/ 1213079 h 2584839"/>
                <a:gd name="connsiteX13" fmla="*/ 1459148 w 1731379"/>
                <a:gd name="connsiteY13" fmla="*/ 931139 h 2584839"/>
                <a:gd name="connsiteX0" fmla="*/ 1467472 w 1739703"/>
                <a:gd name="connsiteY0" fmla="*/ 970601 h 2624301"/>
                <a:gd name="connsiteX1" fmla="*/ 1101712 w 1739703"/>
                <a:gd name="connsiteY1" fmla="*/ 726761 h 2624301"/>
                <a:gd name="connsiteX2" fmla="*/ 819772 w 1739703"/>
                <a:gd name="connsiteY2" fmla="*/ 353381 h 2624301"/>
                <a:gd name="connsiteX3" fmla="*/ 507352 w 1739703"/>
                <a:gd name="connsiteY3" fmla="*/ 63821 h 2624301"/>
                <a:gd name="connsiteX4" fmla="*/ 79204 w 1739703"/>
                <a:gd name="connsiteY4" fmla="*/ 18101 h 2624301"/>
                <a:gd name="connsiteX5" fmla="*/ 19672 w 1739703"/>
                <a:gd name="connsiteY5" fmla="*/ 300041 h 2624301"/>
                <a:gd name="connsiteX6" fmla="*/ 309232 w 1739703"/>
                <a:gd name="connsiteY6" fmla="*/ 787721 h 2624301"/>
                <a:gd name="connsiteX7" fmla="*/ 652132 w 1739703"/>
                <a:gd name="connsiteY7" fmla="*/ 1107761 h 2624301"/>
                <a:gd name="connsiteX8" fmla="*/ 918832 w 1739703"/>
                <a:gd name="connsiteY8" fmla="*/ 1595441 h 2624301"/>
                <a:gd name="connsiteX9" fmla="*/ 1216012 w 1739703"/>
                <a:gd name="connsiteY9" fmla="*/ 2342201 h 2624301"/>
                <a:gd name="connsiteX10" fmla="*/ 1482712 w 1739703"/>
                <a:gd name="connsiteY10" fmla="*/ 2601281 h 2624301"/>
                <a:gd name="connsiteX11" fmla="*/ 1734172 w 1739703"/>
                <a:gd name="connsiteY11" fmla="*/ 1816421 h 2624301"/>
                <a:gd name="connsiteX12" fmla="*/ 1642732 w 1739703"/>
                <a:gd name="connsiteY12" fmla="*/ 1252541 h 2624301"/>
                <a:gd name="connsiteX13" fmla="*/ 1467472 w 1739703"/>
                <a:gd name="connsiteY13" fmla="*/ 970601 h 2624301"/>
                <a:gd name="connsiteX0" fmla="*/ 1471656 w 1743887"/>
                <a:gd name="connsiteY0" fmla="*/ 976943 h 2630643"/>
                <a:gd name="connsiteX1" fmla="*/ 1105896 w 1743887"/>
                <a:gd name="connsiteY1" fmla="*/ 733103 h 2630643"/>
                <a:gd name="connsiteX2" fmla="*/ 823956 w 1743887"/>
                <a:gd name="connsiteY2" fmla="*/ 359723 h 2630643"/>
                <a:gd name="connsiteX3" fmla="*/ 511536 w 1743887"/>
                <a:gd name="connsiteY3" fmla="*/ 70163 h 2630643"/>
                <a:gd name="connsiteX4" fmla="*/ 83388 w 1743887"/>
                <a:gd name="connsiteY4" fmla="*/ 24443 h 2630643"/>
                <a:gd name="connsiteX5" fmla="*/ 23856 w 1743887"/>
                <a:gd name="connsiteY5" fmla="*/ 306383 h 2630643"/>
                <a:gd name="connsiteX6" fmla="*/ 313416 w 1743887"/>
                <a:gd name="connsiteY6" fmla="*/ 794063 h 2630643"/>
                <a:gd name="connsiteX7" fmla="*/ 656316 w 1743887"/>
                <a:gd name="connsiteY7" fmla="*/ 1114103 h 2630643"/>
                <a:gd name="connsiteX8" fmla="*/ 923016 w 1743887"/>
                <a:gd name="connsiteY8" fmla="*/ 1601783 h 2630643"/>
                <a:gd name="connsiteX9" fmla="*/ 1220196 w 1743887"/>
                <a:gd name="connsiteY9" fmla="*/ 2348543 h 2630643"/>
                <a:gd name="connsiteX10" fmla="*/ 1486896 w 1743887"/>
                <a:gd name="connsiteY10" fmla="*/ 2607623 h 2630643"/>
                <a:gd name="connsiteX11" fmla="*/ 1738356 w 1743887"/>
                <a:gd name="connsiteY11" fmla="*/ 1822763 h 2630643"/>
                <a:gd name="connsiteX12" fmla="*/ 1646916 w 1743887"/>
                <a:gd name="connsiteY12" fmla="*/ 1258883 h 2630643"/>
                <a:gd name="connsiteX13" fmla="*/ 1471656 w 1743887"/>
                <a:gd name="connsiteY13" fmla="*/ 976943 h 2630643"/>
                <a:gd name="connsiteX0" fmla="*/ 1465042 w 1737273"/>
                <a:gd name="connsiteY0" fmla="*/ 979674 h 2633374"/>
                <a:gd name="connsiteX1" fmla="*/ 1099282 w 1737273"/>
                <a:gd name="connsiteY1" fmla="*/ 735834 h 2633374"/>
                <a:gd name="connsiteX2" fmla="*/ 817342 w 1737273"/>
                <a:gd name="connsiteY2" fmla="*/ 362454 h 2633374"/>
                <a:gd name="connsiteX3" fmla="*/ 435866 w 1737273"/>
                <a:gd name="connsiteY3" fmla="*/ 49081 h 2633374"/>
                <a:gd name="connsiteX4" fmla="*/ 76774 w 1737273"/>
                <a:gd name="connsiteY4" fmla="*/ 27174 h 2633374"/>
                <a:gd name="connsiteX5" fmla="*/ 17242 w 1737273"/>
                <a:gd name="connsiteY5" fmla="*/ 309114 h 2633374"/>
                <a:gd name="connsiteX6" fmla="*/ 306802 w 1737273"/>
                <a:gd name="connsiteY6" fmla="*/ 796794 h 2633374"/>
                <a:gd name="connsiteX7" fmla="*/ 649702 w 1737273"/>
                <a:gd name="connsiteY7" fmla="*/ 1116834 h 2633374"/>
                <a:gd name="connsiteX8" fmla="*/ 916402 w 1737273"/>
                <a:gd name="connsiteY8" fmla="*/ 1604514 h 2633374"/>
                <a:gd name="connsiteX9" fmla="*/ 1213582 w 1737273"/>
                <a:gd name="connsiteY9" fmla="*/ 2351274 h 2633374"/>
                <a:gd name="connsiteX10" fmla="*/ 1480282 w 1737273"/>
                <a:gd name="connsiteY10" fmla="*/ 2610354 h 2633374"/>
                <a:gd name="connsiteX11" fmla="*/ 1731742 w 1737273"/>
                <a:gd name="connsiteY11" fmla="*/ 1825494 h 2633374"/>
                <a:gd name="connsiteX12" fmla="*/ 1640302 w 1737273"/>
                <a:gd name="connsiteY12" fmla="*/ 1261614 h 2633374"/>
                <a:gd name="connsiteX13" fmla="*/ 1465042 w 1737273"/>
                <a:gd name="connsiteY13" fmla="*/ 979674 h 2633374"/>
                <a:gd name="connsiteX0" fmla="*/ 1463989 w 1736220"/>
                <a:gd name="connsiteY0" fmla="*/ 979674 h 2633374"/>
                <a:gd name="connsiteX1" fmla="*/ 1098229 w 1736220"/>
                <a:gd name="connsiteY1" fmla="*/ 735834 h 2633374"/>
                <a:gd name="connsiteX2" fmla="*/ 816289 w 1736220"/>
                <a:gd name="connsiteY2" fmla="*/ 362454 h 2633374"/>
                <a:gd name="connsiteX3" fmla="*/ 434813 w 1736220"/>
                <a:gd name="connsiteY3" fmla="*/ 49081 h 2633374"/>
                <a:gd name="connsiteX4" fmla="*/ 75721 w 1736220"/>
                <a:gd name="connsiteY4" fmla="*/ 27174 h 2633374"/>
                <a:gd name="connsiteX5" fmla="*/ 16189 w 1736220"/>
                <a:gd name="connsiteY5" fmla="*/ 309114 h 2633374"/>
                <a:gd name="connsiteX6" fmla="*/ 291461 w 1736220"/>
                <a:gd name="connsiteY6" fmla="*/ 792032 h 2633374"/>
                <a:gd name="connsiteX7" fmla="*/ 648649 w 1736220"/>
                <a:gd name="connsiteY7" fmla="*/ 1116834 h 2633374"/>
                <a:gd name="connsiteX8" fmla="*/ 915349 w 1736220"/>
                <a:gd name="connsiteY8" fmla="*/ 1604514 h 2633374"/>
                <a:gd name="connsiteX9" fmla="*/ 1212529 w 1736220"/>
                <a:gd name="connsiteY9" fmla="*/ 2351274 h 2633374"/>
                <a:gd name="connsiteX10" fmla="*/ 1479229 w 1736220"/>
                <a:gd name="connsiteY10" fmla="*/ 2610354 h 2633374"/>
                <a:gd name="connsiteX11" fmla="*/ 1730689 w 1736220"/>
                <a:gd name="connsiteY11" fmla="*/ 1825494 h 2633374"/>
                <a:gd name="connsiteX12" fmla="*/ 1639249 w 1736220"/>
                <a:gd name="connsiteY12" fmla="*/ 1261614 h 2633374"/>
                <a:gd name="connsiteX13" fmla="*/ 1463989 w 1736220"/>
                <a:gd name="connsiteY13" fmla="*/ 979674 h 263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220" h="2633374">
                  <a:moveTo>
                    <a:pt x="1463989" y="979674"/>
                  </a:moveTo>
                  <a:cubicBezTo>
                    <a:pt x="1373819" y="892044"/>
                    <a:pt x="1206179" y="838704"/>
                    <a:pt x="1098229" y="735834"/>
                  </a:cubicBezTo>
                  <a:cubicBezTo>
                    <a:pt x="990279" y="632964"/>
                    <a:pt x="926858" y="476913"/>
                    <a:pt x="816289" y="362454"/>
                  </a:cubicBezTo>
                  <a:cubicBezTo>
                    <a:pt x="705720" y="247995"/>
                    <a:pt x="558241" y="104961"/>
                    <a:pt x="434813" y="49081"/>
                  </a:cubicBezTo>
                  <a:cubicBezTo>
                    <a:pt x="311385" y="-6799"/>
                    <a:pt x="145492" y="-16165"/>
                    <a:pt x="75721" y="27174"/>
                  </a:cubicBezTo>
                  <a:cubicBezTo>
                    <a:pt x="5950" y="70513"/>
                    <a:pt x="-19768" y="181638"/>
                    <a:pt x="16189" y="309114"/>
                  </a:cubicBezTo>
                  <a:cubicBezTo>
                    <a:pt x="52146" y="436590"/>
                    <a:pt x="186051" y="657412"/>
                    <a:pt x="291461" y="792032"/>
                  </a:cubicBezTo>
                  <a:cubicBezTo>
                    <a:pt x="396871" y="926652"/>
                    <a:pt x="544668" y="981420"/>
                    <a:pt x="648649" y="1116834"/>
                  </a:cubicBezTo>
                  <a:cubicBezTo>
                    <a:pt x="752630" y="1252248"/>
                    <a:pt x="821369" y="1398774"/>
                    <a:pt x="915349" y="1604514"/>
                  </a:cubicBezTo>
                  <a:cubicBezTo>
                    <a:pt x="1009329" y="1810254"/>
                    <a:pt x="1118549" y="2183634"/>
                    <a:pt x="1212529" y="2351274"/>
                  </a:cubicBezTo>
                  <a:cubicBezTo>
                    <a:pt x="1306509" y="2518914"/>
                    <a:pt x="1392869" y="2697984"/>
                    <a:pt x="1479229" y="2610354"/>
                  </a:cubicBezTo>
                  <a:cubicBezTo>
                    <a:pt x="1565589" y="2522724"/>
                    <a:pt x="1704019" y="2050284"/>
                    <a:pt x="1730689" y="1825494"/>
                  </a:cubicBezTo>
                  <a:cubicBezTo>
                    <a:pt x="1757359" y="1600704"/>
                    <a:pt x="1681159" y="1402584"/>
                    <a:pt x="1639249" y="1261614"/>
                  </a:cubicBezTo>
                  <a:cubicBezTo>
                    <a:pt x="1597339" y="1120644"/>
                    <a:pt x="1554159" y="1067304"/>
                    <a:pt x="1463989" y="979674"/>
                  </a:cubicBezTo>
                  <a:close/>
                </a:path>
              </a:pathLst>
            </a:custGeom>
            <a:solidFill>
              <a:srgbClr val="FEC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58D5782-82D8-4EDA-9DF2-32744305BE1F}"/>
                </a:ext>
              </a:extLst>
            </p:cNvPr>
            <p:cNvSpPr/>
            <p:nvPr/>
          </p:nvSpPr>
          <p:spPr>
            <a:xfrm>
              <a:off x="11282032" y="4635449"/>
              <a:ext cx="301531" cy="266771"/>
            </a:xfrm>
            <a:custGeom>
              <a:avLst/>
              <a:gdLst>
                <a:gd name="connsiteX0" fmla="*/ 301531 w 301531"/>
                <a:gd name="connsiteY0" fmla="*/ 0 h 266771"/>
                <a:gd name="connsiteX1" fmla="*/ 301067 w 301531"/>
                <a:gd name="connsiteY1" fmla="*/ 25055 h 266771"/>
                <a:gd name="connsiteX2" fmla="*/ 263562 w 301531"/>
                <a:gd name="connsiteY2" fmla="*/ 135783 h 266771"/>
                <a:gd name="connsiteX3" fmla="*/ 115925 w 301531"/>
                <a:gd name="connsiteY3" fmla="*/ 252465 h 266771"/>
                <a:gd name="connsiteX4" fmla="*/ 35855 w 301531"/>
                <a:gd name="connsiteY4" fmla="*/ 266752 h 266771"/>
                <a:gd name="connsiteX5" fmla="*/ 0 w 301531"/>
                <a:gd name="connsiteY5" fmla="*/ 261941 h 266771"/>
                <a:gd name="connsiteX6" fmla="*/ 2368 w 301531"/>
                <a:gd name="connsiteY6" fmla="*/ 251869 h 266771"/>
                <a:gd name="connsiteX7" fmla="*/ 46868 w 301531"/>
                <a:gd name="connsiteY7" fmla="*/ 133402 h 266771"/>
                <a:gd name="connsiteX8" fmla="*/ 196887 w 301531"/>
                <a:gd name="connsiteY8" fmla="*/ 21483 h 266771"/>
                <a:gd name="connsiteX9" fmla="*/ 256549 w 301531"/>
                <a:gd name="connsiteY9" fmla="*/ 6637 h 266771"/>
                <a:gd name="connsiteX10" fmla="*/ 301531 w 301531"/>
                <a:gd name="connsiteY10" fmla="*/ 0 h 26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531" h="266771">
                  <a:moveTo>
                    <a:pt x="301531" y="0"/>
                  </a:moveTo>
                  <a:lnTo>
                    <a:pt x="301067" y="25055"/>
                  </a:lnTo>
                  <a:cubicBezTo>
                    <a:pt x="297941" y="60402"/>
                    <a:pt x="286779" y="103339"/>
                    <a:pt x="263562" y="135783"/>
                  </a:cubicBezTo>
                  <a:cubicBezTo>
                    <a:pt x="232606" y="179043"/>
                    <a:pt x="166725" y="234209"/>
                    <a:pt x="115925" y="252465"/>
                  </a:cubicBezTo>
                  <a:cubicBezTo>
                    <a:pt x="90525" y="261593"/>
                    <a:pt x="62942" y="267149"/>
                    <a:pt x="35855" y="266752"/>
                  </a:cubicBezTo>
                  <a:lnTo>
                    <a:pt x="0" y="261941"/>
                  </a:lnTo>
                  <a:lnTo>
                    <a:pt x="2368" y="251869"/>
                  </a:lnTo>
                  <a:cubicBezTo>
                    <a:pt x="13828" y="207618"/>
                    <a:pt x="28612" y="161580"/>
                    <a:pt x="46868" y="133402"/>
                  </a:cubicBezTo>
                  <a:cubicBezTo>
                    <a:pt x="83380" y="77046"/>
                    <a:pt x="132593" y="41327"/>
                    <a:pt x="196887" y="21483"/>
                  </a:cubicBezTo>
                  <a:cubicBezTo>
                    <a:pt x="212961" y="16522"/>
                    <a:pt x="233822" y="11214"/>
                    <a:pt x="256549" y="6637"/>
                  </a:cubicBezTo>
                  <a:lnTo>
                    <a:pt x="3015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95D19B1-B6CC-4B54-8E27-BD113B21AAC4}"/>
                </a:ext>
              </a:extLst>
            </p:cNvPr>
            <p:cNvSpPr/>
            <p:nvPr/>
          </p:nvSpPr>
          <p:spPr>
            <a:xfrm>
              <a:off x="11026485" y="4345437"/>
              <a:ext cx="557209" cy="551953"/>
            </a:xfrm>
            <a:custGeom>
              <a:avLst/>
              <a:gdLst>
                <a:gd name="connsiteX0" fmla="*/ 235146 w 557209"/>
                <a:gd name="connsiteY0" fmla="*/ 920 h 551953"/>
                <a:gd name="connsiteX1" fmla="*/ 306952 w 557209"/>
                <a:gd name="connsiteY1" fmla="*/ 11602 h 551953"/>
                <a:gd name="connsiteX2" fmla="*/ 340515 w 557209"/>
                <a:gd name="connsiteY2" fmla="*/ 32889 h 551953"/>
                <a:gd name="connsiteX3" fmla="*/ 504822 w 557209"/>
                <a:gd name="connsiteY3" fmla="*/ 199577 h 551953"/>
                <a:gd name="connsiteX4" fmla="*/ 557209 w 557209"/>
                <a:gd name="connsiteY4" fmla="*/ 282920 h 551953"/>
                <a:gd name="connsiteX5" fmla="*/ 557078 w 557209"/>
                <a:gd name="connsiteY5" fmla="*/ 290012 h 551953"/>
                <a:gd name="connsiteX6" fmla="*/ 512096 w 557209"/>
                <a:gd name="connsiteY6" fmla="*/ 296649 h 551953"/>
                <a:gd name="connsiteX7" fmla="*/ 452434 w 557209"/>
                <a:gd name="connsiteY7" fmla="*/ 311495 h 551953"/>
                <a:gd name="connsiteX8" fmla="*/ 302415 w 557209"/>
                <a:gd name="connsiteY8" fmla="*/ 423414 h 551953"/>
                <a:gd name="connsiteX9" fmla="*/ 257915 w 557209"/>
                <a:gd name="connsiteY9" fmla="*/ 541881 h 551953"/>
                <a:gd name="connsiteX10" fmla="*/ 255547 w 557209"/>
                <a:gd name="connsiteY10" fmla="*/ 551953 h 551953"/>
                <a:gd name="connsiteX11" fmla="*/ 251479 w 557209"/>
                <a:gd name="connsiteY11" fmla="*/ 551407 h 551953"/>
                <a:gd name="connsiteX12" fmla="*/ 214309 w 557209"/>
                <a:gd name="connsiteY12" fmla="*/ 535333 h 551953"/>
                <a:gd name="connsiteX13" fmla="*/ 90484 w 557209"/>
                <a:gd name="connsiteY13" fmla="*/ 366264 h 551953"/>
                <a:gd name="connsiteX14" fmla="*/ 4759 w 557209"/>
                <a:gd name="connsiteY14" fmla="*/ 235295 h 551953"/>
                <a:gd name="connsiteX15" fmla="*/ 1974 w 557209"/>
                <a:gd name="connsiteY15" fmla="*/ 225940 h 551953"/>
                <a:gd name="connsiteX16" fmla="*/ 510 w 557209"/>
                <a:gd name="connsiteY16" fmla="*/ 217377 h 551953"/>
                <a:gd name="connsiteX17" fmla="*/ 75721 w 557209"/>
                <a:gd name="connsiteY17" fmla="*/ 27174 h 551953"/>
                <a:gd name="connsiteX18" fmla="*/ 235146 w 557209"/>
                <a:gd name="connsiteY18" fmla="*/ 920 h 55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7209" h="551953">
                  <a:moveTo>
                    <a:pt x="235146" y="920"/>
                  </a:moveTo>
                  <a:lnTo>
                    <a:pt x="306952" y="11602"/>
                  </a:lnTo>
                  <a:lnTo>
                    <a:pt x="340515" y="32889"/>
                  </a:lnTo>
                  <a:cubicBezTo>
                    <a:pt x="396078" y="73767"/>
                    <a:pt x="468706" y="157905"/>
                    <a:pt x="504822" y="199577"/>
                  </a:cubicBezTo>
                  <a:cubicBezTo>
                    <a:pt x="540938" y="241249"/>
                    <a:pt x="554828" y="245217"/>
                    <a:pt x="557209" y="282920"/>
                  </a:cubicBezTo>
                  <a:lnTo>
                    <a:pt x="557078" y="290012"/>
                  </a:lnTo>
                  <a:lnTo>
                    <a:pt x="512096" y="296649"/>
                  </a:lnTo>
                  <a:cubicBezTo>
                    <a:pt x="489369" y="301226"/>
                    <a:pt x="468508" y="306534"/>
                    <a:pt x="452434" y="311495"/>
                  </a:cubicBezTo>
                  <a:cubicBezTo>
                    <a:pt x="388140" y="331339"/>
                    <a:pt x="338927" y="367058"/>
                    <a:pt x="302415" y="423414"/>
                  </a:cubicBezTo>
                  <a:cubicBezTo>
                    <a:pt x="284159" y="451592"/>
                    <a:pt x="269375" y="497630"/>
                    <a:pt x="257915" y="541881"/>
                  </a:cubicBezTo>
                  <a:lnTo>
                    <a:pt x="255547" y="551953"/>
                  </a:lnTo>
                  <a:lnTo>
                    <a:pt x="251479" y="551407"/>
                  </a:lnTo>
                  <a:cubicBezTo>
                    <a:pt x="238519" y="547934"/>
                    <a:pt x="226017" y="542675"/>
                    <a:pt x="214309" y="535333"/>
                  </a:cubicBezTo>
                  <a:cubicBezTo>
                    <a:pt x="167478" y="505964"/>
                    <a:pt x="125409" y="416270"/>
                    <a:pt x="90484" y="366264"/>
                  </a:cubicBezTo>
                  <a:cubicBezTo>
                    <a:pt x="55559" y="316258"/>
                    <a:pt x="19840" y="273395"/>
                    <a:pt x="4759" y="235295"/>
                  </a:cubicBezTo>
                  <a:lnTo>
                    <a:pt x="1974" y="225940"/>
                  </a:lnTo>
                  <a:lnTo>
                    <a:pt x="510" y="217377"/>
                  </a:lnTo>
                  <a:cubicBezTo>
                    <a:pt x="-4156" y="130312"/>
                    <a:pt x="23393" y="59678"/>
                    <a:pt x="75721" y="27174"/>
                  </a:cubicBezTo>
                  <a:cubicBezTo>
                    <a:pt x="110607" y="5505"/>
                    <a:pt x="169523" y="-2989"/>
                    <a:pt x="235146" y="920"/>
                  </a:cubicBezTo>
                  <a:close/>
                </a:path>
              </a:pathLst>
            </a:custGeom>
            <a:solidFill>
              <a:srgbClr val="FFE6D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0EED52-0978-4795-A75D-50740400CC44}"/>
              </a:ext>
            </a:extLst>
          </p:cNvPr>
          <p:cNvSpPr txBox="1"/>
          <p:nvPr/>
        </p:nvSpPr>
        <p:spPr>
          <a:xfrm>
            <a:off x="485347" y="171450"/>
            <a:ext cx="5716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Ansible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A3526D-785B-4CE8-93EF-B0AD47789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90" y="3015886"/>
            <a:ext cx="4094482" cy="312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3">
            <a:extLst>
              <a:ext uri="{FF2B5EF4-FFF2-40B4-BE49-F238E27FC236}">
                <a16:creationId xmlns:a16="http://schemas.microsoft.com/office/drawing/2014/main" id="{02DB89D1-B076-4600-9D39-1F5980234740}"/>
              </a:ext>
            </a:extLst>
          </p:cNvPr>
          <p:cNvSpPr/>
          <p:nvPr/>
        </p:nvSpPr>
        <p:spPr>
          <a:xfrm>
            <a:off x="5608754" y="1072640"/>
            <a:ext cx="5276973" cy="326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- Infrastructure</a:t>
            </a: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As</a:t>
            </a: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Code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단순성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사용편의성</a:t>
            </a:r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en-US" altLang="ko-KR" sz="20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Yaml</a:t>
            </a: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기반 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Playbook</a:t>
            </a:r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- Client</a:t>
            </a: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에 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Agent </a:t>
            </a: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설치 불필요</a:t>
            </a:r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- OpenSSH </a:t>
            </a: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기반 연결</a:t>
            </a:r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- Host(Inventory)</a:t>
            </a: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와 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Role </a:t>
            </a: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기반 작업 할당</a:t>
            </a:r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lnSpc>
                <a:spcPct val="150000"/>
              </a:lnSpc>
            </a:pPr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ED895E5-D87F-4F63-B6AF-365436E8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2" y="720858"/>
            <a:ext cx="3849349" cy="20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7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268CCD0E-514B-48EF-A7EB-0622E4A0D14B}"/>
              </a:ext>
            </a:extLst>
          </p:cNvPr>
          <p:cNvGrpSpPr/>
          <p:nvPr/>
        </p:nvGrpSpPr>
        <p:grpSpPr>
          <a:xfrm>
            <a:off x="11378722" y="4337123"/>
            <a:ext cx="1574420" cy="2421429"/>
            <a:chOff x="11331097" y="1317698"/>
            <a:chExt cx="1574420" cy="2421429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32314F7-F408-4EAA-B6A5-E0197AA9085B}"/>
                </a:ext>
              </a:extLst>
            </p:cNvPr>
            <p:cNvSpPr/>
            <p:nvPr/>
          </p:nvSpPr>
          <p:spPr>
            <a:xfrm>
              <a:off x="11674563" y="2531301"/>
              <a:ext cx="479995" cy="1172833"/>
            </a:xfrm>
            <a:custGeom>
              <a:avLst/>
              <a:gdLst>
                <a:gd name="connsiteX0" fmla="*/ 134446 w 479995"/>
                <a:gd name="connsiteY0" fmla="*/ 952176 h 1172833"/>
                <a:gd name="connsiteX1" fmla="*/ 301133 w 479995"/>
                <a:gd name="connsiteY1" fmla="*/ 1152201 h 1172833"/>
                <a:gd name="connsiteX2" fmla="*/ 448771 w 479995"/>
                <a:gd name="connsiteY2" fmla="*/ 1137913 h 1172833"/>
                <a:gd name="connsiteX3" fmla="*/ 458296 w 479995"/>
                <a:gd name="connsiteY3" fmla="*/ 899788 h 1172833"/>
                <a:gd name="connsiteX4" fmla="*/ 205883 w 479995"/>
                <a:gd name="connsiteY4" fmla="*/ 575938 h 1172833"/>
                <a:gd name="connsiteX5" fmla="*/ 234458 w 479995"/>
                <a:gd name="connsiteY5" fmla="*/ 537838 h 1172833"/>
                <a:gd name="connsiteX6" fmla="*/ 320183 w 479995"/>
                <a:gd name="connsiteY6" fmla="*/ 337813 h 1172833"/>
                <a:gd name="connsiteX7" fmla="*/ 210646 w 479995"/>
                <a:gd name="connsiteY7" fmla="*/ 66351 h 1172833"/>
                <a:gd name="connsiteX8" fmla="*/ 72533 w 479995"/>
                <a:gd name="connsiteY8" fmla="*/ 23488 h 1172833"/>
                <a:gd name="connsiteX9" fmla="*/ 1096 w 479995"/>
                <a:gd name="connsiteY9" fmla="*/ 375913 h 1172833"/>
                <a:gd name="connsiteX10" fmla="*/ 134446 w 479995"/>
                <a:gd name="connsiteY10" fmla="*/ 952176 h 1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995" h="1172833">
                  <a:moveTo>
                    <a:pt x="134446" y="952176"/>
                  </a:moveTo>
                  <a:cubicBezTo>
                    <a:pt x="184452" y="1081557"/>
                    <a:pt x="248746" y="1121245"/>
                    <a:pt x="301133" y="1152201"/>
                  </a:cubicBezTo>
                  <a:cubicBezTo>
                    <a:pt x="353521" y="1183157"/>
                    <a:pt x="422577" y="1179982"/>
                    <a:pt x="448771" y="1137913"/>
                  </a:cubicBezTo>
                  <a:cubicBezTo>
                    <a:pt x="474965" y="1095844"/>
                    <a:pt x="498777" y="993450"/>
                    <a:pt x="458296" y="899788"/>
                  </a:cubicBezTo>
                  <a:cubicBezTo>
                    <a:pt x="417815" y="806126"/>
                    <a:pt x="243189" y="636263"/>
                    <a:pt x="205883" y="575938"/>
                  </a:cubicBezTo>
                  <a:cubicBezTo>
                    <a:pt x="168577" y="515613"/>
                    <a:pt x="215408" y="577526"/>
                    <a:pt x="234458" y="537838"/>
                  </a:cubicBezTo>
                  <a:cubicBezTo>
                    <a:pt x="253508" y="498150"/>
                    <a:pt x="324152" y="416394"/>
                    <a:pt x="320183" y="337813"/>
                  </a:cubicBezTo>
                  <a:cubicBezTo>
                    <a:pt x="316214" y="259232"/>
                    <a:pt x="251921" y="118738"/>
                    <a:pt x="210646" y="66351"/>
                  </a:cubicBezTo>
                  <a:cubicBezTo>
                    <a:pt x="169371" y="13964"/>
                    <a:pt x="107458" y="-28106"/>
                    <a:pt x="72533" y="23488"/>
                  </a:cubicBezTo>
                  <a:cubicBezTo>
                    <a:pt x="37608" y="75082"/>
                    <a:pt x="-7635" y="221132"/>
                    <a:pt x="1096" y="375913"/>
                  </a:cubicBezTo>
                  <a:cubicBezTo>
                    <a:pt x="9827" y="530694"/>
                    <a:pt x="84440" y="822795"/>
                    <a:pt x="134446" y="952176"/>
                  </a:cubicBezTo>
                  <a:close/>
                </a:path>
              </a:pathLst>
            </a:custGeom>
            <a:solidFill>
              <a:srgbClr val="F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CCFF23E-B15A-466F-95C1-F5CF7F1E9E22}"/>
                </a:ext>
              </a:extLst>
            </p:cNvPr>
            <p:cNvSpPr/>
            <p:nvPr/>
          </p:nvSpPr>
          <p:spPr>
            <a:xfrm>
              <a:off x="11331097" y="1317698"/>
              <a:ext cx="1574420" cy="2421429"/>
            </a:xfrm>
            <a:custGeom>
              <a:avLst/>
              <a:gdLst>
                <a:gd name="connsiteX0" fmla="*/ 202639 w 1574420"/>
                <a:gd name="connsiteY0" fmla="*/ 1888601 h 2424186"/>
                <a:gd name="connsiteX1" fmla="*/ 438859 w 1574420"/>
                <a:gd name="connsiteY1" fmla="*/ 2391521 h 2424186"/>
                <a:gd name="connsiteX2" fmla="*/ 560779 w 1574420"/>
                <a:gd name="connsiteY2" fmla="*/ 2353421 h 2424186"/>
                <a:gd name="connsiteX3" fmla="*/ 621739 w 1574420"/>
                <a:gd name="connsiteY3" fmla="*/ 2178161 h 2424186"/>
                <a:gd name="connsiteX4" fmla="*/ 537919 w 1574420"/>
                <a:gd name="connsiteY4" fmla="*/ 1690481 h 2424186"/>
                <a:gd name="connsiteX5" fmla="*/ 476959 w 1574420"/>
                <a:gd name="connsiteY5" fmla="*/ 1606661 h 2424186"/>
                <a:gd name="connsiteX6" fmla="*/ 492199 w 1574420"/>
                <a:gd name="connsiteY6" fmla="*/ 1515221 h 2424186"/>
                <a:gd name="connsiteX7" fmla="*/ 804619 w 1574420"/>
                <a:gd name="connsiteY7" fmla="*/ 951341 h 2424186"/>
                <a:gd name="connsiteX8" fmla="*/ 1193239 w 1574420"/>
                <a:gd name="connsiteY8" fmla="*/ 958961 h 2424186"/>
                <a:gd name="connsiteX9" fmla="*/ 1574239 w 1574420"/>
                <a:gd name="connsiteY9" fmla="*/ 821801 h 2424186"/>
                <a:gd name="connsiteX10" fmla="*/ 1238959 w 1574420"/>
                <a:gd name="connsiteY10" fmla="*/ 280781 h 2424186"/>
                <a:gd name="connsiteX11" fmla="*/ 918919 w 1574420"/>
                <a:gd name="connsiteY11" fmla="*/ 181721 h 2424186"/>
                <a:gd name="connsiteX12" fmla="*/ 263599 w 1574420"/>
                <a:gd name="connsiteY12" fmla="*/ 6461 h 2424186"/>
                <a:gd name="connsiteX13" fmla="*/ 42619 w 1574420"/>
                <a:gd name="connsiteY13" fmla="*/ 97901 h 2424186"/>
                <a:gd name="connsiteX14" fmla="*/ 12139 w 1574420"/>
                <a:gd name="connsiteY14" fmla="*/ 638921 h 2424186"/>
                <a:gd name="connsiteX15" fmla="*/ 202639 w 1574420"/>
                <a:gd name="connsiteY15" fmla="*/ 1888601 h 2424186"/>
                <a:gd name="connsiteX0" fmla="*/ 202639 w 1574420"/>
                <a:gd name="connsiteY0" fmla="*/ 1888601 h 2419818"/>
                <a:gd name="connsiteX1" fmla="*/ 438859 w 1574420"/>
                <a:gd name="connsiteY1" fmla="*/ 2391521 h 2419818"/>
                <a:gd name="connsiteX2" fmla="*/ 595704 w 1574420"/>
                <a:gd name="connsiteY2" fmla="*/ 2337546 h 2419818"/>
                <a:gd name="connsiteX3" fmla="*/ 621739 w 1574420"/>
                <a:gd name="connsiteY3" fmla="*/ 2178161 h 2419818"/>
                <a:gd name="connsiteX4" fmla="*/ 537919 w 1574420"/>
                <a:gd name="connsiteY4" fmla="*/ 1690481 h 2419818"/>
                <a:gd name="connsiteX5" fmla="*/ 476959 w 1574420"/>
                <a:gd name="connsiteY5" fmla="*/ 1606661 h 2419818"/>
                <a:gd name="connsiteX6" fmla="*/ 492199 w 1574420"/>
                <a:gd name="connsiteY6" fmla="*/ 1515221 h 2419818"/>
                <a:gd name="connsiteX7" fmla="*/ 804619 w 1574420"/>
                <a:gd name="connsiteY7" fmla="*/ 951341 h 2419818"/>
                <a:gd name="connsiteX8" fmla="*/ 1193239 w 1574420"/>
                <a:gd name="connsiteY8" fmla="*/ 958961 h 2419818"/>
                <a:gd name="connsiteX9" fmla="*/ 1574239 w 1574420"/>
                <a:gd name="connsiteY9" fmla="*/ 821801 h 2419818"/>
                <a:gd name="connsiteX10" fmla="*/ 1238959 w 1574420"/>
                <a:gd name="connsiteY10" fmla="*/ 280781 h 2419818"/>
                <a:gd name="connsiteX11" fmla="*/ 918919 w 1574420"/>
                <a:gd name="connsiteY11" fmla="*/ 181721 h 2419818"/>
                <a:gd name="connsiteX12" fmla="*/ 263599 w 1574420"/>
                <a:gd name="connsiteY12" fmla="*/ 6461 h 2419818"/>
                <a:gd name="connsiteX13" fmla="*/ 42619 w 1574420"/>
                <a:gd name="connsiteY13" fmla="*/ 97901 h 2419818"/>
                <a:gd name="connsiteX14" fmla="*/ 12139 w 1574420"/>
                <a:gd name="connsiteY14" fmla="*/ 638921 h 2419818"/>
                <a:gd name="connsiteX15" fmla="*/ 202639 w 1574420"/>
                <a:gd name="connsiteY15" fmla="*/ 1888601 h 2419818"/>
                <a:gd name="connsiteX0" fmla="*/ 202639 w 1574420"/>
                <a:gd name="connsiteY0" fmla="*/ 1888601 h 2421429"/>
                <a:gd name="connsiteX1" fmla="*/ 438859 w 1574420"/>
                <a:gd name="connsiteY1" fmla="*/ 2391521 h 2421429"/>
                <a:gd name="connsiteX2" fmla="*/ 595704 w 1574420"/>
                <a:gd name="connsiteY2" fmla="*/ 2337546 h 2421429"/>
                <a:gd name="connsiteX3" fmla="*/ 618564 w 1574420"/>
                <a:gd name="connsiteY3" fmla="*/ 2121011 h 2421429"/>
                <a:gd name="connsiteX4" fmla="*/ 537919 w 1574420"/>
                <a:gd name="connsiteY4" fmla="*/ 1690481 h 2421429"/>
                <a:gd name="connsiteX5" fmla="*/ 476959 w 1574420"/>
                <a:gd name="connsiteY5" fmla="*/ 1606661 h 2421429"/>
                <a:gd name="connsiteX6" fmla="*/ 492199 w 1574420"/>
                <a:gd name="connsiteY6" fmla="*/ 1515221 h 2421429"/>
                <a:gd name="connsiteX7" fmla="*/ 804619 w 1574420"/>
                <a:gd name="connsiteY7" fmla="*/ 951341 h 2421429"/>
                <a:gd name="connsiteX8" fmla="*/ 1193239 w 1574420"/>
                <a:gd name="connsiteY8" fmla="*/ 958961 h 2421429"/>
                <a:gd name="connsiteX9" fmla="*/ 1574239 w 1574420"/>
                <a:gd name="connsiteY9" fmla="*/ 821801 h 2421429"/>
                <a:gd name="connsiteX10" fmla="*/ 1238959 w 1574420"/>
                <a:gd name="connsiteY10" fmla="*/ 280781 h 2421429"/>
                <a:gd name="connsiteX11" fmla="*/ 918919 w 1574420"/>
                <a:gd name="connsiteY11" fmla="*/ 181721 h 2421429"/>
                <a:gd name="connsiteX12" fmla="*/ 263599 w 1574420"/>
                <a:gd name="connsiteY12" fmla="*/ 6461 h 2421429"/>
                <a:gd name="connsiteX13" fmla="*/ 42619 w 1574420"/>
                <a:gd name="connsiteY13" fmla="*/ 97901 h 2421429"/>
                <a:gd name="connsiteX14" fmla="*/ 12139 w 1574420"/>
                <a:gd name="connsiteY14" fmla="*/ 638921 h 2421429"/>
                <a:gd name="connsiteX15" fmla="*/ 202639 w 1574420"/>
                <a:gd name="connsiteY15" fmla="*/ 1888601 h 24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4420" h="2421429">
                  <a:moveTo>
                    <a:pt x="202639" y="1888601"/>
                  </a:moveTo>
                  <a:cubicBezTo>
                    <a:pt x="273759" y="2180701"/>
                    <a:pt x="373348" y="2316697"/>
                    <a:pt x="438859" y="2391521"/>
                  </a:cubicBezTo>
                  <a:cubicBezTo>
                    <a:pt x="504370" y="2466345"/>
                    <a:pt x="565753" y="2382631"/>
                    <a:pt x="595704" y="2337546"/>
                  </a:cubicBezTo>
                  <a:cubicBezTo>
                    <a:pt x="625655" y="2292461"/>
                    <a:pt x="628195" y="2228855"/>
                    <a:pt x="618564" y="2121011"/>
                  </a:cubicBezTo>
                  <a:cubicBezTo>
                    <a:pt x="608933" y="2013167"/>
                    <a:pt x="561520" y="1776206"/>
                    <a:pt x="537919" y="1690481"/>
                  </a:cubicBezTo>
                  <a:cubicBezTo>
                    <a:pt x="514318" y="1604756"/>
                    <a:pt x="484579" y="1635871"/>
                    <a:pt x="476959" y="1606661"/>
                  </a:cubicBezTo>
                  <a:cubicBezTo>
                    <a:pt x="469339" y="1577451"/>
                    <a:pt x="437589" y="1624441"/>
                    <a:pt x="492199" y="1515221"/>
                  </a:cubicBezTo>
                  <a:cubicBezTo>
                    <a:pt x="546809" y="1406001"/>
                    <a:pt x="687779" y="1044051"/>
                    <a:pt x="804619" y="951341"/>
                  </a:cubicBezTo>
                  <a:cubicBezTo>
                    <a:pt x="921459" y="858631"/>
                    <a:pt x="1064969" y="980551"/>
                    <a:pt x="1193239" y="958961"/>
                  </a:cubicBezTo>
                  <a:cubicBezTo>
                    <a:pt x="1321509" y="937371"/>
                    <a:pt x="1566619" y="934831"/>
                    <a:pt x="1574239" y="821801"/>
                  </a:cubicBezTo>
                  <a:cubicBezTo>
                    <a:pt x="1581859" y="708771"/>
                    <a:pt x="1348179" y="387461"/>
                    <a:pt x="1238959" y="280781"/>
                  </a:cubicBezTo>
                  <a:cubicBezTo>
                    <a:pt x="1129739" y="174101"/>
                    <a:pt x="1081479" y="227441"/>
                    <a:pt x="918919" y="181721"/>
                  </a:cubicBezTo>
                  <a:cubicBezTo>
                    <a:pt x="756359" y="136001"/>
                    <a:pt x="409649" y="20431"/>
                    <a:pt x="263599" y="6461"/>
                  </a:cubicBezTo>
                  <a:cubicBezTo>
                    <a:pt x="117549" y="-7509"/>
                    <a:pt x="84529" y="-7509"/>
                    <a:pt x="42619" y="97901"/>
                  </a:cubicBezTo>
                  <a:cubicBezTo>
                    <a:pt x="709" y="203311"/>
                    <a:pt x="-11991" y="344281"/>
                    <a:pt x="12139" y="638921"/>
                  </a:cubicBezTo>
                  <a:cubicBezTo>
                    <a:pt x="36269" y="933561"/>
                    <a:pt x="131519" y="1596501"/>
                    <a:pt x="202639" y="1888601"/>
                  </a:cubicBezTo>
                  <a:close/>
                </a:path>
              </a:pathLst>
            </a:custGeom>
            <a:solidFill>
              <a:srgbClr val="FEB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66947" y="0"/>
            <a:ext cx="11544300" cy="6791324"/>
            <a:chOff x="266700" y="-1"/>
            <a:chExt cx="11544300" cy="679132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4A7F118-0D78-4E9A-8837-D3DD69C41C80}"/>
                </a:ext>
              </a:extLst>
            </p:cNvPr>
            <p:cNvSpPr/>
            <p:nvPr/>
          </p:nvSpPr>
          <p:spPr>
            <a:xfrm flipV="1">
              <a:off x="266700" y="-1"/>
              <a:ext cx="11544300" cy="6791324"/>
            </a:xfrm>
            <a:custGeom>
              <a:avLst/>
              <a:gdLst>
                <a:gd name="connsiteX0" fmla="*/ 0 w 11544300"/>
                <a:gd name="connsiteY0" fmla="*/ 6791324 h 6791324"/>
                <a:gd name="connsiteX1" fmla="*/ 11544300 w 11544300"/>
                <a:gd name="connsiteY1" fmla="*/ 6791324 h 6791324"/>
                <a:gd name="connsiteX2" fmla="*/ 11544300 w 11544300"/>
                <a:gd name="connsiteY2" fmla="*/ 6537199 h 6791324"/>
                <a:gd name="connsiteX3" fmla="*/ 11544300 w 11544300"/>
                <a:gd name="connsiteY3" fmla="*/ 6115049 h 6791324"/>
                <a:gd name="connsiteX4" fmla="*/ 11544300 w 11544300"/>
                <a:gd name="connsiteY4" fmla="*/ 521248 h 6791324"/>
                <a:gd name="connsiteX5" fmla="*/ 11346902 w 11544300"/>
                <a:gd name="connsiteY5" fmla="*/ 323850 h 6791324"/>
                <a:gd name="connsiteX6" fmla="*/ 0 w 11544300"/>
                <a:gd name="connsiteY6" fmla="*/ 0 h 6791324"/>
                <a:gd name="connsiteX7" fmla="*/ 0 w 11544300"/>
                <a:gd name="connsiteY7" fmla="*/ 6115049 h 6791324"/>
                <a:gd name="connsiteX8" fmla="*/ 0 w 11544300"/>
                <a:gd name="connsiteY8" fmla="*/ 6537199 h 679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4300" h="6791324">
                  <a:moveTo>
                    <a:pt x="0" y="6791324"/>
                  </a:moveTo>
                  <a:lnTo>
                    <a:pt x="11544300" y="6791324"/>
                  </a:lnTo>
                  <a:lnTo>
                    <a:pt x="11544300" y="6537199"/>
                  </a:lnTo>
                  <a:lnTo>
                    <a:pt x="11544300" y="6115049"/>
                  </a:lnTo>
                  <a:lnTo>
                    <a:pt x="11544300" y="521248"/>
                  </a:lnTo>
                  <a:cubicBezTo>
                    <a:pt x="11544300" y="412228"/>
                    <a:pt x="11455922" y="323850"/>
                    <a:pt x="11346902" y="323850"/>
                  </a:cubicBezTo>
                  <a:lnTo>
                    <a:pt x="0" y="0"/>
                  </a:lnTo>
                  <a:lnTo>
                    <a:pt x="0" y="6115049"/>
                  </a:lnTo>
                  <a:lnTo>
                    <a:pt x="0" y="6537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11056CEB-1CF0-493E-815B-D7340B57BB02}"/>
                </a:ext>
              </a:extLst>
            </p:cNvPr>
            <p:cNvSpPr/>
            <p:nvPr/>
          </p:nvSpPr>
          <p:spPr>
            <a:xfrm>
              <a:off x="5953125" y="6026150"/>
              <a:ext cx="5695950" cy="600075"/>
            </a:xfrm>
            <a:custGeom>
              <a:avLst/>
              <a:gdLst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2300"/>
                <a:gd name="connsiteY0" fmla="*/ 600075 h 600075"/>
                <a:gd name="connsiteX1" fmla="*/ 5702300 w 5702300"/>
                <a:gd name="connsiteY1" fmla="*/ 447675 h 600075"/>
                <a:gd name="connsiteX2" fmla="*/ 5429250 w 5702300"/>
                <a:gd name="connsiteY2" fmla="*/ 0 h 600075"/>
                <a:gd name="connsiteX3" fmla="*/ 0 w 5702300"/>
                <a:gd name="connsiteY3" fmla="*/ 600075 h 600075"/>
                <a:gd name="connsiteX0" fmla="*/ 0 w 5695950"/>
                <a:gd name="connsiteY0" fmla="*/ 600075 h 600075"/>
                <a:gd name="connsiteX1" fmla="*/ 5695950 w 5695950"/>
                <a:gd name="connsiteY1" fmla="*/ 444500 h 600075"/>
                <a:gd name="connsiteX2" fmla="*/ 5429250 w 5695950"/>
                <a:gd name="connsiteY2" fmla="*/ 0 h 600075"/>
                <a:gd name="connsiteX3" fmla="*/ 0 w 569595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950" h="600075">
                  <a:moveTo>
                    <a:pt x="0" y="600075"/>
                  </a:moveTo>
                  <a:lnTo>
                    <a:pt x="5695950" y="444500"/>
                  </a:lnTo>
                  <a:cubicBezTo>
                    <a:pt x="5443855" y="330200"/>
                    <a:pt x="5521325" y="152400"/>
                    <a:pt x="5429250" y="0"/>
                  </a:cubicBezTo>
                  <a:lnTo>
                    <a:pt x="0" y="600075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15900000" scaled="0"/>
              <a:tileRect/>
            </a:gradFill>
            <a:ln>
              <a:noFill/>
            </a:ln>
            <a:effectLst>
              <a:outerShdw blurRad="279400" dist="38100" dir="16200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026485" y="4345436"/>
            <a:ext cx="1736220" cy="2633374"/>
            <a:chOff x="11026485" y="4345436"/>
            <a:chExt cx="1736220" cy="263337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292B62D-4109-43A0-8933-209DEA4B94A6}"/>
                </a:ext>
              </a:extLst>
            </p:cNvPr>
            <p:cNvSpPr/>
            <p:nvPr/>
          </p:nvSpPr>
          <p:spPr>
            <a:xfrm>
              <a:off x="11026485" y="4345436"/>
              <a:ext cx="1736220" cy="2633374"/>
            </a:xfrm>
            <a:custGeom>
              <a:avLst/>
              <a:gdLst>
                <a:gd name="connsiteX0" fmla="*/ 1455125 w 1727356"/>
                <a:gd name="connsiteY0" fmla="*/ 1003071 h 2656771"/>
                <a:gd name="connsiteX1" fmla="*/ 1089365 w 1727356"/>
                <a:gd name="connsiteY1" fmla="*/ 759231 h 2656771"/>
                <a:gd name="connsiteX2" fmla="*/ 807425 w 1727356"/>
                <a:gd name="connsiteY2" fmla="*/ 385851 h 2656771"/>
                <a:gd name="connsiteX3" fmla="*/ 495005 w 1727356"/>
                <a:gd name="connsiteY3" fmla="*/ 96291 h 2656771"/>
                <a:gd name="connsiteX4" fmla="*/ 121625 w 1727356"/>
                <a:gd name="connsiteY4" fmla="*/ 12471 h 2656771"/>
                <a:gd name="connsiteX5" fmla="*/ 7325 w 1727356"/>
                <a:gd name="connsiteY5" fmla="*/ 332511 h 2656771"/>
                <a:gd name="connsiteX6" fmla="*/ 296885 w 1727356"/>
                <a:gd name="connsiteY6" fmla="*/ 820191 h 2656771"/>
                <a:gd name="connsiteX7" fmla="*/ 639785 w 1727356"/>
                <a:gd name="connsiteY7" fmla="*/ 1140231 h 2656771"/>
                <a:gd name="connsiteX8" fmla="*/ 906485 w 1727356"/>
                <a:gd name="connsiteY8" fmla="*/ 1627911 h 2656771"/>
                <a:gd name="connsiteX9" fmla="*/ 1203665 w 1727356"/>
                <a:gd name="connsiteY9" fmla="*/ 2374671 h 2656771"/>
                <a:gd name="connsiteX10" fmla="*/ 1470365 w 1727356"/>
                <a:gd name="connsiteY10" fmla="*/ 2633751 h 2656771"/>
                <a:gd name="connsiteX11" fmla="*/ 1721825 w 1727356"/>
                <a:gd name="connsiteY11" fmla="*/ 1848891 h 2656771"/>
                <a:gd name="connsiteX12" fmla="*/ 1630385 w 1727356"/>
                <a:gd name="connsiteY12" fmla="*/ 1285011 h 2656771"/>
                <a:gd name="connsiteX13" fmla="*/ 1455125 w 1727356"/>
                <a:gd name="connsiteY13" fmla="*/ 1003071 h 2656771"/>
                <a:gd name="connsiteX0" fmla="*/ 1459148 w 1731379"/>
                <a:gd name="connsiteY0" fmla="*/ 931139 h 2584839"/>
                <a:gd name="connsiteX1" fmla="*/ 1093388 w 1731379"/>
                <a:gd name="connsiteY1" fmla="*/ 687299 h 2584839"/>
                <a:gd name="connsiteX2" fmla="*/ 811448 w 1731379"/>
                <a:gd name="connsiteY2" fmla="*/ 313919 h 2584839"/>
                <a:gd name="connsiteX3" fmla="*/ 499028 w 1731379"/>
                <a:gd name="connsiteY3" fmla="*/ 24359 h 2584839"/>
                <a:gd name="connsiteX4" fmla="*/ 101836 w 1731379"/>
                <a:gd name="connsiteY4" fmla="*/ 42933 h 2584839"/>
                <a:gd name="connsiteX5" fmla="*/ 11348 w 1731379"/>
                <a:gd name="connsiteY5" fmla="*/ 260579 h 2584839"/>
                <a:gd name="connsiteX6" fmla="*/ 300908 w 1731379"/>
                <a:gd name="connsiteY6" fmla="*/ 748259 h 2584839"/>
                <a:gd name="connsiteX7" fmla="*/ 643808 w 1731379"/>
                <a:gd name="connsiteY7" fmla="*/ 1068299 h 2584839"/>
                <a:gd name="connsiteX8" fmla="*/ 910508 w 1731379"/>
                <a:gd name="connsiteY8" fmla="*/ 1555979 h 2584839"/>
                <a:gd name="connsiteX9" fmla="*/ 1207688 w 1731379"/>
                <a:gd name="connsiteY9" fmla="*/ 2302739 h 2584839"/>
                <a:gd name="connsiteX10" fmla="*/ 1474388 w 1731379"/>
                <a:gd name="connsiteY10" fmla="*/ 2561819 h 2584839"/>
                <a:gd name="connsiteX11" fmla="*/ 1725848 w 1731379"/>
                <a:gd name="connsiteY11" fmla="*/ 1776959 h 2584839"/>
                <a:gd name="connsiteX12" fmla="*/ 1634408 w 1731379"/>
                <a:gd name="connsiteY12" fmla="*/ 1213079 h 2584839"/>
                <a:gd name="connsiteX13" fmla="*/ 1459148 w 1731379"/>
                <a:gd name="connsiteY13" fmla="*/ 931139 h 2584839"/>
                <a:gd name="connsiteX0" fmla="*/ 1467472 w 1739703"/>
                <a:gd name="connsiteY0" fmla="*/ 970601 h 2624301"/>
                <a:gd name="connsiteX1" fmla="*/ 1101712 w 1739703"/>
                <a:gd name="connsiteY1" fmla="*/ 726761 h 2624301"/>
                <a:gd name="connsiteX2" fmla="*/ 819772 w 1739703"/>
                <a:gd name="connsiteY2" fmla="*/ 353381 h 2624301"/>
                <a:gd name="connsiteX3" fmla="*/ 507352 w 1739703"/>
                <a:gd name="connsiteY3" fmla="*/ 63821 h 2624301"/>
                <a:gd name="connsiteX4" fmla="*/ 79204 w 1739703"/>
                <a:gd name="connsiteY4" fmla="*/ 18101 h 2624301"/>
                <a:gd name="connsiteX5" fmla="*/ 19672 w 1739703"/>
                <a:gd name="connsiteY5" fmla="*/ 300041 h 2624301"/>
                <a:gd name="connsiteX6" fmla="*/ 309232 w 1739703"/>
                <a:gd name="connsiteY6" fmla="*/ 787721 h 2624301"/>
                <a:gd name="connsiteX7" fmla="*/ 652132 w 1739703"/>
                <a:gd name="connsiteY7" fmla="*/ 1107761 h 2624301"/>
                <a:gd name="connsiteX8" fmla="*/ 918832 w 1739703"/>
                <a:gd name="connsiteY8" fmla="*/ 1595441 h 2624301"/>
                <a:gd name="connsiteX9" fmla="*/ 1216012 w 1739703"/>
                <a:gd name="connsiteY9" fmla="*/ 2342201 h 2624301"/>
                <a:gd name="connsiteX10" fmla="*/ 1482712 w 1739703"/>
                <a:gd name="connsiteY10" fmla="*/ 2601281 h 2624301"/>
                <a:gd name="connsiteX11" fmla="*/ 1734172 w 1739703"/>
                <a:gd name="connsiteY11" fmla="*/ 1816421 h 2624301"/>
                <a:gd name="connsiteX12" fmla="*/ 1642732 w 1739703"/>
                <a:gd name="connsiteY12" fmla="*/ 1252541 h 2624301"/>
                <a:gd name="connsiteX13" fmla="*/ 1467472 w 1739703"/>
                <a:gd name="connsiteY13" fmla="*/ 970601 h 2624301"/>
                <a:gd name="connsiteX0" fmla="*/ 1471656 w 1743887"/>
                <a:gd name="connsiteY0" fmla="*/ 976943 h 2630643"/>
                <a:gd name="connsiteX1" fmla="*/ 1105896 w 1743887"/>
                <a:gd name="connsiteY1" fmla="*/ 733103 h 2630643"/>
                <a:gd name="connsiteX2" fmla="*/ 823956 w 1743887"/>
                <a:gd name="connsiteY2" fmla="*/ 359723 h 2630643"/>
                <a:gd name="connsiteX3" fmla="*/ 511536 w 1743887"/>
                <a:gd name="connsiteY3" fmla="*/ 70163 h 2630643"/>
                <a:gd name="connsiteX4" fmla="*/ 83388 w 1743887"/>
                <a:gd name="connsiteY4" fmla="*/ 24443 h 2630643"/>
                <a:gd name="connsiteX5" fmla="*/ 23856 w 1743887"/>
                <a:gd name="connsiteY5" fmla="*/ 306383 h 2630643"/>
                <a:gd name="connsiteX6" fmla="*/ 313416 w 1743887"/>
                <a:gd name="connsiteY6" fmla="*/ 794063 h 2630643"/>
                <a:gd name="connsiteX7" fmla="*/ 656316 w 1743887"/>
                <a:gd name="connsiteY7" fmla="*/ 1114103 h 2630643"/>
                <a:gd name="connsiteX8" fmla="*/ 923016 w 1743887"/>
                <a:gd name="connsiteY8" fmla="*/ 1601783 h 2630643"/>
                <a:gd name="connsiteX9" fmla="*/ 1220196 w 1743887"/>
                <a:gd name="connsiteY9" fmla="*/ 2348543 h 2630643"/>
                <a:gd name="connsiteX10" fmla="*/ 1486896 w 1743887"/>
                <a:gd name="connsiteY10" fmla="*/ 2607623 h 2630643"/>
                <a:gd name="connsiteX11" fmla="*/ 1738356 w 1743887"/>
                <a:gd name="connsiteY11" fmla="*/ 1822763 h 2630643"/>
                <a:gd name="connsiteX12" fmla="*/ 1646916 w 1743887"/>
                <a:gd name="connsiteY12" fmla="*/ 1258883 h 2630643"/>
                <a:gd name="connsiteX13" fmla="*/ 1471656 w 1743887"/>
                <a:gd name="connsiteY13" fmla="*/ 976943 h 2630643"/>
                <a:gd name="connsiteX0" fmla="*/ 1465042 w 1737273"/>
                <a:gd name="connsiteY0" fmla="*/ 979674 h 2633374"/>
                <a:gd name="connsiteX1" fmla="*/ 1099282 w 1737273"/>
                <a:gd name="connsiteY1" fmla="*/ 735834 h 2633374"/>
                <a:gd name="connsiteX2" fmla="*/ 817342 w 1737273"/>
                <a:gd name="connsiteY2" fmla="*/ 362454 h 2633374"/>
                <a:gd name="connsiteX3" fmla="*/ 435866 w 1737273"/>
                <a:gd name="connsiteY3" fmla="*/ 49081 h 2633374"/>
                <a:gd name="connsiteX4" fmla="*/ 76774 w 1737273"/>
                <a:gd name="connsiteY4" fmla="*/ 27174 h 2633374"/>
                <a:gd name="connsiteX5" fmla="*/ 17242 w 1737273"/>
                <a:gd name="connsiteY5" fmla="*/ 309114 h 2633374"/>
                <a:gd name="connsiteX6" fmla="*/ 306802 w 1737273"/>
                <a:gd name="connsiteY6" fmla="*/ 796794 h 2633374"/>
                <a:gd name="connsiteX7" fmla="*/ 649702 w 1737273"/>
                <a:gd name="connsiteY7" fmla="*/ 1116834 h 2633374"/>
                <a:gd name="connsiteX8" fmla="*/ 916402 w 1737273"/>
                <a:gd name="connsiteY8" fmla="*/ 1604514 h 2633374"/>
                <a:gd name="connsiteX9" fmla="*/ 1213582 w 1737273"/>
                <a:gd name="connsiteY9" fmla="*/ 2351274 h 2633374"/>
                <a:gd name="connsiteX10" fmla="*/ 1480282 w 1737273"/>
                <a:gd name="connsiteY10" fmla="*/ 2610354 h 2633374"/>
                <a:gd name="connsiteX11" fmla="*/ 1731742 w 1737273"/>
                <a:gd name="connsiteY11" fmla="*/ 1825494 h 2633374"/>
                <a:gd name="connsiteX12" fmla="*/ 1640302 w 1737273"/>
                <a:gd name="connsiteY12" fmla="*/ 1261614 h 2633374"/>
                <a:gd name="connsiteX13" fmla="*/ 1465042 w 1737273"/>
                <a:gd name="connsiteY13" fmla="*/ 979674 h 2633374"/>
                <a:gd name="connsiteX0" fmla="*/ 1463989 w 1736220"/>
                <a:gd name="connsiteY0" fmla="*/ 979674 h 2633374"/>
                <a:gd name="connsiteX1" fmla="*/ 1098229 w 1736220"/>
                <a:gd name="connsiteY1" fmla="*/ 735834 h 2633374"/>
                <a:gd name="connsiteX2" fmla="*/ 816289 w 1736220"/>
                <a:gd name="connsiteY2" fmla="*/ 362454 h 2633374"/>
                <a:gd name="connsiteX3" fmla="*/ 434813 w 1736220"/>
                <a:gd name="connsiteY3" fmla="*/ 49081 h 2633374"/>
                <a:gd name="connsiteX4" fmla="*/ 75721 w 1736220"/>
                <a:gd name="connsiteY4" fmla="*/ 27174 h 2633374"/>
                <a:gd name="connsiteX5" fmla="*/ 16189 w 1736220"/>
                <a:gd name="connsiteY5" fmla="*/ 309114 h 2633374"/>
                <a:gd name="connsiteX6" fmla="*/ 291461 w 1736220"/>
                <a:gd name="connsiteY6" fmla="*/ 792032 h 2633374"/>
                <a:gd name="connsiteX7" fmla="*/ 648649 w 1736220"/>
                <a:gd name="connsiteY7" fmla="*/ 1116834 h 2633374"/>
                <a:gd name="connsiteX8" fmla="*/ 915349 w 1736220"/>
                <a:gd name="connsiteY8" fmla="*/ 1604514 h 2633374"/>
                <a:gd name="connsiteX9" fmla="*/ 1212529 w 1736220"/>
                <a:gd name="connsiteY9" fmla="*/ 2351274 h 2633374"/>
                <a:gd name="connsiteX10" fmla="*/ 1479229 w 1736220"/>
                <a:gd name="connsiteY10" fmla="*/ 2610354 h 2633374"/>
                <a:gd name="connsiteX11" fmla="*/ 1730689 w 1736220"/>
                <a:gd name="connsiteY11" fmla="*/ 1825494 h 2633374"/>
                <a:gd name="connsiteX12" fmla="*/ 1639249 w 1736220"/>
                <a:gd name="connsiteY12" fmla="*/ 1261614 h 2633374"/>
                <a:gd name="connsiteX13" fmla="*/ 1463989 w 1736220"/>
                <a:gd name="connsiteY13" fmla="*/ 979674 h 263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220" h="2633374">
                  <a:moveTo>
                    <a:pt x="1463989" y="979674"/>
                  </a:moveTo>
                  <a:cubicBezTo>
                    <a:pt x="1373819" y="892044"/>
                    <a:pt x="1206179" y="838704"/>
                    <a:pt x="1098229" y="735834"/>
                  </a:cubicBezTo>
                  <a:cubicBezTo>
                    <a:pt x="990279" y="632964"/>
                    <a:pt x="926858" y="476913"/>
                    <a:pt x="816289" y="362454"/>
                  </a:cubicBezTo>
                  <a:cubicBezTo>
                    <a:pt x="705720" y="247995"/>
                    <a:pt x="558241" y="104961"/>
                    <a:pt x="434813" y="49081"/>
                  </a:cubicBezTo>
                  <a:cubicBezTo>
                    <a:pt x="311385" y="-6799"/>
                    <a:pt x="145492" y="-16165"/>
                    <a:pt x="75721" y="27174"/>
                  </a:cubicBezTo>
                  <a:cubicBezTo>
                    <a:pt x="5950" y="70513"/>
                    <a:pt x="-19768" y="181638"/>
                    <a:pt x="16189" y="309114"/>
                  </a:cubicBezTo>
                  <a:cubicBezTo>
                    <a:pt x="52146" y="436590"/>
                    <a:pt x="186051" y="657412"/>
                    <a:pt x="291461" y="792032"/>
                  </a:cubicBezTo>
                  <a:cubicBezTo>
                    <a:pt x="396871" y="926652"/>
                    <a:pt x="544668" y="981420"/>
                    <a:pt x="648649" y="1116834"/>
                  </a:cubicBezTo>
                  <a:cubicBezTo>
                    <a:pt x="752630" y="1252248"/>
                    <a:pt x="821369" y="1398774"/>
                    <a:pt x="915349" y="1604514"/>
                  </a:cubicBezTo>
                  <a:cubicBezTo>
                    <a:pt x="1009329" y="1810254"/>
                    <a:pt x="1118549" y="2183634"/>
                    <a:pt x="1212529" y="2351274"/>
                  </a:cubicBezTo>
                  <a:cubicBezTo>
                    <a:pt x="1306509" y="2518914"/>
                    <a:pt x="1392869" y="2697984"/>
                    <a:pt x="1479229" y="2610354"/>
                  </a:cubicBezTo>
                  <a:cubicBezTo>
                    <a:pt x="1565589" y="2522724"/>
                    <a:pt x="1704019" y="2050284"/>
                    <a:pt x="1730689" y="1825494"/>
                  </a:cubicBezTo>
                  <a:cubicBezTo>
                    <a:pt x="1757359" y="1600704"/>
                    <a:pt x="1681159" y="1402584"/>
                    <a:pt x="1639249" y="1261614"/>
                  </a:cubicBezTo>
                  <a:cubicBezTo>
                    <a:pt x="1597339" y="1120644"/>
                    <a:pt x="1554159" y="1067304"/>
                    <a:pt x="1463989" y="979674"/>
                  </a:cubicBezTo>
                  <a:close/>
                </a:path>
              </a:pathLst>
            </a:custGeom>
            <a:solidFill>
              <a:srgbClr val="FEC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58D5782-82D8-4EDA-9DF2-32744305BE1F}"/>
                </a:ext>
              </a:extLst>
            </p:cNvPr>
            <p:cNvSpPr/>
            <p:nvPr/>
          </p:nvSpPr>
          <p:spPr>
            <a:xfrm>
              <a:off x="11282032" y="4635449"/>
              <a:ext cx="301531" cy="266771"/>
            </a:xfrm>
            <a:custGeom>
              <a:avLst/>
              <a:gdLst>
                <a:gd name="connsiteX0" fmla="*/ 301531 w 301531"/>
                <a:gd name="connsiteY0" fmla="*/ 0 h 266771"/>
                <a:gd name="connsiteX1" fmla="*/ 301067 w 301531"/>
                <a:gd name="connsiteY1" fmla="*/ 25055 h 266771"/>
                <a:gd name="connsiteX2" fmla="*/ 263562 w 301531"/>
                <a:gd name="connsiteY2" fmla="*/ 135783 h 266771"/>
                <a:gd name="connsiteX3" fmla="*/ 115925 w 301531"/>
                <a:gd name="connsiteY3" fmla="*/ 252465 h 266771"/>
                <a:gd name="connsiteX4" fmla="*/ 35855 w 301531"/>
                <a:gd name="connsiteY4" fmla="*/ 266752 h 266771"/>
                <a:gd name="connsiteX5" fmla="*/ 0 w 301531"/>
                <a:gd name="connsiteY5" fmla="*/ 261941 h 266771"/>
                <a:gd name="connsiteX6" fmla="*/ 2368 w 301531"/>
                <a:gd name="connsiteY6" fmla="*/ 251869 h 266771"/>
                <a:gd name="connsiteX7" fmla="*/ 46868 w 301531"/>
                <a:gd name="connsiteY7" fmla="*/ 133402 h 266771"/>
                <a:gd name="connsiteX8" fmla="*/ 196887 w 301531"/>
                <a:gd name="connsiteY8" fmla="*/ 21483 h 266771"/>
                <a:gd name="connsiteX9" fmla="*/ 256549 w 301531"/>
                <a:gd name="connsiteY9" fmla="*/ 6637 h 266771"/>
                <a:gd name="connsiteX10" fmla="*/ 301531 w 301531"/>
                <a:gd name="connsiteY10" fmla="*/ 0 h 26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531" h="266771">
                  <a:moveTo>
                    <a:pt x="301531" y="0"/>
                  </a:moveTo>
                  <a:lnTo>
                    <a:pt x="301067" y="25055"/>
                  </a:lnTo>
                  <a:cubicBezTo>
                    <a:pt x="297941" y="60402"/>
                    <a:pt x="286779" y="103339"/>
                    <a:pt x="263562" y="135783"/>
                  </a:cubicBezTo>
                  <a:cubicBezTo>
                    <a:pt x="232606" y="179043"/>
                    <a:pt x="166725" y="234209"/>
                    <a:pt x="115925" y="252465"/>
                  </a:cubicBezTo>
                  <a:cubicBezTo>
                    <a:pt x="90525" y="261593"/>
                    <a:pt x="62942" y="267149"/>
                    <a:pt x="35855" y="266752"/>
                  </a:cubicBezTo>
                  <a:lnTo>
                    <a:pt x="0" y="261941"/>
                  </a:lnTo>
                  <a:lnTo>
                    <a:pt x="2368" y="251869"/>
                  </a:lnTo>
                  <a:cubicBezTo>
                    <a:pt x="13828" y="207618"/>
                    <a:pt x="28612" y="161580"/>
                    <a:pt x="46868" y="133402"/>
                  </a:cubicBezTo>
                  <a:cubicBezTo>
                    <a:pt x="83380" y="77046"/>
                    <a:pt x="132593" y="41327"/>
                    <a:pt x="196887" y="21483"/>
                  </a:cubicBezTo>
                  <a:cubicBezTo>
                    <a:pt x="212961" y="16522"/>
                    <a:pt x="233822" y="11214"/>
                    <a:pt x="256549" y="6637"/>
                  </a:cubicBezTo>
                  <a:lnTo>
                    <a:pt x="3015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95D19B1-B6CC-4B54-8E27-BD113B21AAC4}"/>
                </a:ext>
              </a:extLst>
            </p:cNvPr>
            <p:cNvSpPr/>
            <p:nvPr/>
          </p:nvSpPr>
          <p:spPr>
            <a:xfrm>
              <a:off x="11026485" y="4345437"/>
              <a:ext cx="557209" cy="551953"/>
            </a:xfrm>
            <a:custGeom>
              <a:avLst/>
              <a:gdLst>
                <a:gd name="connsiteX0" fmla="*/ 235146 w 557209"/>
                <a:gd name="connsiteY0" fmla="*/ 920 h 551953"/>
                <a:gd name="connsiteX1" fmla="*/ 306952 w 557209"/>
                <a:gd name="connsiteY1" fmla="*/ 11602 h 551953"/>
                <a:gd name="connsiteX2" fmla="*/ 340515 w 557209"/>
                <a:gd name="connsiteY2" fmla="*/ 32889 h 551953"/>
                <a:gd name="connsiteX3" fmla="*/ 504822 w 557209"/>
                <a:gd name="connsiteY3" fmla="*/ 199577 h 551953"/>
                <a:gd name="connsiteX4" fmla="*/ 557209 w 557209"/>
                <a:gd name="connsiteY4" fmla="*/ 282920 h 551953"/>
                <a:gd name="connsiteX5" fmla="*/ 557078 w 557209"/>
                <a:gd name="connsiteY5" fmla="*/ 290012 h 551953"/>
                <a:gd name="connsiteX6" fmla="*/ 512096 w 557209"/>
                <a:gd name="connsiteY6" fmla="*/ 296649 h 551953"/>
                <a:gd name="connsiteX7" fmla="*/ 452434 w 557209"/>
                <a:gd name="connsiteY7" fmla="*/ 311495 h 551953"/>
                <a:gd name="connsiteX8" fmla="*/ 302415 w 557209"/>
                <a:gd name="connsiteY8" fmla="*/ 423414 h 551953"/>
                <a:gd name="connsiteX9" fmla="*/ 257915 w 557209"/>
                <a:gd name="connsiteY9" fmla="*/ 541881 h 551953"/>
                <a:gd name="connsiteX10" fmla="*/ 255547 w 557209"/>
                <a:gd name="connsiteY10" fmla="*/ 551953 h 551953"/>
                <a:gd name="connsiteX11" fmla="*/ 251479 w 557209"/>
                <a:gd name="connsiteY11" fmla="*/ 551407 h 551953"/>
                <a:gd name="connsiteX12" fmla="*/ 214309 w 557209"/>
                <a:gd name="connsiteY12" fmla="*/ 535333 h 551953"/>
                <a:gd name="connsiteX13" fmla="*/ 90484 w 557209"/>
                <a:gd name="connsiteY13" fmla="*/ 366264 h 551953"/>
                <a:gd name="connsiteX14" fmla="*/ 4759 w 557209"/>
                <a:gd name="connsiteY14" fmla="*/ 235295 h 551953"/>
                <a:gd name="connsiteX15" fmla="*/ 1974 w 557209"/>
                <a:gd name="connsiteY15" fmla="*/ 225940 h 551953"/>
                <a:gd name="connsiteX16" fmla="*/ 510 w 557209"/>
                <a:gd name="connsiteY16" fmla="*/ 217377 h 551953"/>
                <a:gd name="connsiteX17" fmla="*/ 75721 w 557209"/>
                <a:gd name="connsiteY17" fmla="*/ 27174 h 551953"/>
                <a:gd name="connsiteX18" fmla="*/ 235146 w 557209"/>
                <a:gd name="connsiteY18" fmla="*/ 920 h 55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7209" h="551953">
                  <a:moveTo>
                    <a:pt x="235146" y="920"/>
                  </a:moveTo>
                  <a:lnTo>
                    <a:pt x="306952" y="11602"/>
                  </a:lnTo>
                  <a:lnTo>
                    <a:pt x="340515" y="32889"/>
                  </a:lnTo>
                  <a:cubicBezTo>
                    <a:pt x="396078" y="73767"/>
                    <a:pt x="468706" y="157905"/>
                    <a:pt x="504822" y="199577"/>
                  </a:cubicBezTo>
                  <a:cubicBezTo>
                    <a:pt x="540938" y="241249"/>
                    <a:pt x="554828" y="245217"/>
                    <a:pt x="557209" y="282920"/>
                  </a:cubicBezTo>
                  <a:lnTo>
                    <a:pt x="557078" y="290012"/>
                  </a:lnTo>
                  <a:lnTo>
                    <a:pt x="512096" y="296649"/>
                  </a:lnTo>
                  <a:cubicBezTo>
                    <a:pt x="489369" y="301226"/>
                    <a:pt x="468508" y="306534"/>
                    <a:pt x="452434" y="311495"/>
                  </a:cubicBezTo>
                  <a:cubicBezTo>
                    <a:pt x="388140" y="331339"/>
                    <a:pt x="338927" y="367058"/>
                    <a:pt x="302415" y="423414"/>
                  </a:cubicBezTo>
                  <a:cubicBezTo>
                    <a:pt x="284159" y="451592"/>
                    <a:pt x="269375" y="497630"/>
                    <a:pt x="257915" y="541881"/>
                  </a:cubicBezTo>
                  <a:lnTo>
                    <a:pt x="255547" y="551953"/>
                  </a:lnTo>
                  <a:lnTo>
                    <a:pt x="251479" y="551407"/>
                  </a:lnTo>
                  <a:cubicBezTo>
                    <a:pt x="238519" y="547934"/>
                    <a:pt x="226017" y="542675"/>
                    <a:pt x="214309" y="535333"/>
                  </a:cubicBezTo>
                  <a:cubicBezTo>
                    <a:pt x="167478" y="505964"/>
                    <a:pt x="125409" y="416270"/>
                    <a:pt x="90484" y="366264"/>
                  </a:cubicBezTo>
                  <a:cubicBezTo>
                    <a:pt x="55559" y="316258"/>
                    <a:pt x="19840" y="273395"/>
                    <a:pt x="4759" y="235295"/>
                  </a:cubicBezTo>
                  <a:lnTo>
                    <a:pt x="1974" y="225940"/>
                  </a:lnTo>
                  <a:lnTo>
                    <a:pt x="510" y="217377"/>
                  </a:lnTo>
                  <a:cubicBezTo>
                    <a:pt x="-4156" y="130312"/>
                    <a:pt x="23393" y="59678"/>
                    <a:pt x="75721" y="27174"/>
                  </a:cubicBezTo>
                  <a:cubicBezTo>
                    <a:pt x="110607" y="5505"/>
                    <a:pt x="169523" y="-2989"/>
                    <a:pt x="235146" y="920"/>
                  </a:cubicBezTo>
                  <a:close/>
                </a:path>
              </a:pathLst>
            </a:custGeom>
            <a:solidFill>
              <a:srgbClr val="FFE6D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0EED52-0978-4795-A75D-50740400CC44}"/>
              </a:ext>
            </a:extLst>
          </p:cNvPr>
          <p:cNvSpPr txBox="1"/>
          <p:nvPr/>
        </p:nvSpPr>
        <p:spPr>
          <a:xfrm>
            <a:off x="485347" y="171450"/>
            <a:ext cx="5716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Ansible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861410-0681-47A6-85FF-08A97CE69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921" y="1833113"/>
            <a:ext cx="4972876" cy="3039846"/>
          </a:xfrm>
          <a:prstGeom prst="rect">
            <a:avLst/>
          </a:prstGeom>
        </p:spPr>
      </p:pic>
      <p:pic>
        <p:nvPicPr>
          <p:cNvPr id="4100" name="Picture 4" descr="Screenshot from 2020 03 04 12 49 23">
            <a:extLst>
              <a:ext uri="{FF2B5EF4-FFF2-40B4-BE49-F238E27FC236}">
                <a16:creationId xmlns:a16="http://schemas.microsoft.com/office/drawing/2014/main" id="{B21456F1-C392-4A2C-ACDC-C04940099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2" y="877824"/>
            <a:ext cx="4972411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ptura de Tela 2020 03 04 a s 10.07.56">
            <a:extLst>
              <a:ext uri="{FF2B5EF4-FFF2-40B4-BE49-F238E27FC236}">
                <a16:creationId xmlns:a16="http://schemas.microsoft.com/office/drawing/2014/main" id="{6C1E6F86-01E1-48D2-BA36-9B7974EF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3" y="3502152"/>
            <a:ext cx="5223159" cy="27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FC9281-FD23-4D34-8B30-541BAFC32A22}"/>
              </a:ext>
            </a:extLst>
          </p:cNvPr>
          <p:cNvSpPr txBox="1"/>
          <p:nvPr/>
        </p:nvSpPr>
        <p:spPr>
          <a:xfrm>
            <a:off x="6207856" y="4978305"/>
            <a:ext cx="517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Github</a:t>
            </a:r>
            <a:r>
              <a:rPr lang="en-US" dirty="0"/>
              <a:t> Star : 6.5K         6.8K        12K      52K</a:t>
            </a:r>
          </a:p>
        </p:txBody>
      </p:sp>
    </p:spTree>
    <p:extLst>
      <p:ext uri="{BB962C8B-B14F-4D97-AF65-F5344CB8AC3E}">
        <p14:creationId xmlns:p14="http://schemas.microsoft.com/office/powerpoint/2010/main" val="231325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268CCD0E-514B-48EF-A7EB-0622E4A0D14B}"/>
              </a:ext>
            </a:extLst>
          </p:cNvPr>
          <p:cNvGrpSpPr/>
          <p:nvPr/>
        </p:nvGrpSpPr>
        <p:grpSpPr>
          <a:xfrm>
            <a:off x="11378722" y="4337123"/>
            <a:ext cx="1574420" cy="2421429"/>
            <a:chOff x="11331097" y="1317698"/>
            <a:chExt cx="1574420" cy="2421429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32314F7-F408-4EAA-B6A5-E0197AA9085B}"/>
                </a:ext>
              </a:extLst>
            </p:cNvPr>
            <p:cNvSpPr/>
            <p:nvPr/>
          </p:nvSpPr>
          <p:spPr>
            <a:xfrm>
              <a:off x="11674563" y="2531301"/>
              <a:ext cx="479995" cy="1172833"/>
            </a:xfrm>
            <a:custGeom>
              <a:avLst/>
              <a:gdLst>
                <a:gd name="connsiteX0" fmla="*/ 134446 w 479995"/>
                <a:gd name="connsiteY0" fmla="*/ 952176 h 1172833"/>
                <a:gd name="connsiteX1" fmla="*/ 301133 w 479995"/>
                <a:gd name="connsiteY1" fmla="*/ 1152201 h 1172833"/>
                <a:gd name="connsiteX2" fmla="*/ 448771 w 479995"/>
                <a:gd name="connsiteY2" fmla="*/ 1137913 h 1172833"/>
                <a:gd name="connsiteX3" fmla="*/ 458296 w 479995"/>
                <a:gd name="connsiteY3" fmla="*/ 899788 h 1172833"/>
                <a:gd name="connsiteX4" fmla="*/ 205883 w 479995"/>
                <a:gd name="connsiteY4" fmla="*/ 575938 h 1172833"/>
                <a:gd name="connsiteX5" fmla="*/ 234458 w 479995"/>
                <a:gd name="connsiteY5" fmla="*/ 537838 h 1172833"/>
                <a:gd name="connsiteX6" fmla="*/ 320183 w 479995"/>
                <a:gd name="connsiteY6" fmla="*/ 337813 h 1172833"/>
                <a:gd name="connsiteX7" fmla="*/ 210646 w 479995"/>
                <a:gd name="connsiteY7" fmla="*/ 66351 h 1172833"/>
                <a:gd name="connsiteX8" fmla="*/ 72533 w 479995"/>
                <a:gd name="connsiteY8" fmla="*/ 23488 h 1172833"/>
                <a:gd name="connsiteX9" fmla="*/ 1096 w 479995"/>
                <a:gd name="connsiteY9" fmla="*/ 375913 h 1172833"/>
                <a:gd name="connsiteX10" fmla="*/ 134446 w 479995"/>
                <a:gd name="connsiteY10" fmla="*/ 952176 h 1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995" h="1172833">
                  <a:moveTo>
                    <a:pt x="134446" y="952176"/>
                  </a:moveTo>
                  <a:cubicBezTo>
                    <a:pt x="184452" y="1081557"/>
                    <a:pt x="248746" y="1121245"/>
                    <a:pt x="301133" y="1152201"/>
                  </a:cubicBezTo>
                  <a:cubicBezTo>
                    <a:pt x="353521" y="1183157"/>
                    <a:pt x="422577" y="1179982"/>
                    <a:pt x="448771" y="1137913"/>
                  </a:cubicBezTo>
                  <a:cubicBezTo>
                    <a:pt x="474965" y="1095844"/>
                    <a:pt x="498777" y="993450"/>
                    <a:pt x="458296" y="899788"/>
                  </a:cubicBezTo>
                  <a:cubicBezTo>
                    <a:pt x="417815" y="806126"/>
                    <a:pt x="243189" y="636263"/>
                    <a:pt x="205883" y="575938"/>
                  </a:cubicBezTo>
                  <a:cubicBezTo>
                    <a:pt x="168577" y="515613"/>
                    <a:pt x="215408" y="577526"/>
                    <a:pt x="234458" y="537838"/>
                  </a:cubicBezTo>
                  <a:cubicBezTo>
                    <a:pt x="253508" y="498150"/>
                    <a:pt x="324152" y="416394"/>
                    <a:pt x="320183" y="337813"/>
                  </a:cubicBezTo>
                  <a:cubicBezTo>
                    <a:pt x="316214" y="259232"/>
                    <a:pt x="251921" y="118738"/>
                    <a:pt x="210646" y="66351"/>
                  </a:cubicBezTo>
                  <a:cubicBezTo>
                    <a:pt x="169371" y="13964"/>
                    <a:pt x="107458" y="-28106"/>
                    <a:pt x="72533" y="23488"/>
                  </a:cubicBezTo>
                  <a:cubicBezTo>
                    <a:pt x="37608" y="75082"/>
                    <a:pt x="-7635" y="221132"/>
                    <a:pt x="1096" y="375913"/>
                  </a:cubicBezTo>
                  <a:cubicBezTo>
                    <a:pt x="9827" y="530694"/>
                    <a:pt x="84440" y="822795"/>
                    <a:pt x="134446" y="952176"/>
                  </a:cubicBezTo>
                  <a:close/>
                </a:path>
              </a:pathLst>
            </a:custGeom>
            <a:solidFill>
              <a:srgbClr val="F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CCFF23E-B15A-466F-95C1-F5CF7F1E9E22}"/>
                </a:ext>
              </a:extLst>
            </p:cNvPr>
            <p:cNvSpPr/>
            <p:nvPr/>
          </p:nvSpPr>
          <p:spPr>
            <a:xfrm>
              <a:off x="11331097" y="1317698"/>
              <a:ext cx="1574420" cy="2421429"/>
            </a:xfrm>
            <a:custGeom>
              <a:avLst/>
              <a:gdLst>
                <a:gd name="connsiteX0" fmla="*/ 202639 w 1574420"/>
                <a:gd name="connsiteY0" fmla="*/ 1888601 h 2424186"/>
                <a:gd name="connsiteX1" fmla="*/ 438859 w 1574420"/>
                <a:gd name="connsiteY1" fmla="*/ 2391521 h 2424186"/>
                <a:gd name="connsiteX2" fmla="*/ 560779 w 1574420"/>
                <a:gd name="connsiteY2" fmla="*/ 2353421 h 2424186"/>
                <a:gd name="connsiteX3" fmla="*/ 621739 w 1574420"/>
                <a:gd name="connsiteY3" fmla="*/ 2178161 h 2424186"/>
                <a:gd name="connsiteX4" fmla="*/ 537919 w 1574420"/>
                <a:gd name="connsiteY4" fmla="*/ 1690481 h 2424186"/>
                <a:gd name="connsiteX5" fmla="*/ 476959 w 1574420"/>
                <a:gd name="connsiteY5" fmla="*/ 1606661 h 2424186"/>
                <a:gd name="connsiteX6" fmla="*/ 492199 w 1574420"/>
                <a:gd name="connsiteY6" fmla="*/ 1515221 h 2424186"/>
                <a:gd name="connsiteX7" fmla="*/ 804619 w 1574420"/>
                <a:gd name="connsiteY7" fmla="*/ 951341 h 2424186"/>
                <a:gd name="connsiteX8" fmla="*/ 1193239 w 1574420"/>
                <a:gd name="connsiteY8" fmla="*/ 958961 h 2424186"/>
                <a:gd name="connsiteX9" fmla="*/ 1574239 w 1574420"/>
                <a:gd name="connsiteY9" fmla="*/ 821801 h 2424186"/>
                <a:gd name="connsiteX10" fmla="*/ 1238959 w 1574420"/>
                <a:gd name="connsiteY10" fmla="*/ 280781 h 2424186"/>
                <a:gd name="connsiteX11" fmla="*/ 918919 w 1574420"/>
                <a:gd name="connsiteY11" fmla="*/ 181721 h 2424186"/>
                <a:gd name="connsiteX12" fmla="*/ 263599 w 1574420"/>
                <a:gd name="connsiteY12" fmla="*/ 6461 h 2424186"/>
                <a:gd name="connsiteX13" fmla="*/ 42619 w 1574420"/>
                <a:gd name="connsiteY13" fmla="*/ 97901 h 2424186"/>
                <a:gd name="connsiteX14" fmla="*/ 12139 w 1574420"/>
                <a:gd name="connsiteY14" fmla="*/ 638921 h 2424186"/>
                <a:gd name="connsiteX15" fmla="*/ 202639 w 1574420"/>
                <a:gd name="connsiteY15" fmla="*/ 1888601 h 2424186"/>
                <a:gd name="connsiteX0" fmla="*/ 202639 w 1574420"/>
                <a:gd name="connsiteY0" fmla="*/ 1888601 h 2419818"/>
                <a:gd name="connsiteX1" fmla="*/ 438859 w 1574420"/>
                <a:gd name="connsiteY1" fmla="*/ 2391521 h 2419818"/>
                <a:gd name="connsiteX2" fmla="*/ 595704 w 1574420"/>
                <a:gd name="connsiteY2" fmla="*/ 2337546 h 2419818"/>
                <a:gd name="connsiteX3" fmla="*/ 621739 w 1574420"/>
                <a:gd name="connsiteY3" fmla="*/ 2178161 h 2419818"/>
                <a:gd name="connsiteX4" fmla="*/ 537919 w 1574420"/>
                <a:gd name="connsiteY4" fmla="*/ 1690481 h 2419818"/>
                <a:gd name="connsiteX5" fmla="*/ 476959 w 1574420"/>
                <a:gd name="connsiteY5" fmla="*/ 1606661 h 2419818"/>
                <a:gd name="connsiteX6" fmla="*/ 492199 w 1574420"/>
                <a:gd name="connsiteY6" fmla="*/ 1515221 h 2419818"/>
                <a:gd name="connsiteX7" fmla="*/ 804619 w 1574420"/>
                <a:gd name="connsiteY7" fmla="*/ 951341 h 2419818"/>
                <a:gd name="connsiteX8" fmla="*/ 1193239 w 1574420"/>
                <a:gd name="connsiteY8" fmla="*/ 958961 h 2419818"/>
                <a:gd name="connsiteX9" fmla="*/ 1574239 w 1574420"/>
                <a:gd name="connsiteY9" fmla="*/ 821801 h 2419818"/>
                <a:gd name="connsiteX10" fmla="*/ 1238959 w 1574420"/>
                <a:gd name="connsiteY10" fmla="*/ 280781 h 2419818"/>
                <a:gd name="connsiteX11" fmla="*/ 918919 w 1574420"/>
                <a:gd name="connsiteY11" fmla="*/ 181721 h 2419818"/>
                <a:gd name="connsiteX12" fmla="*/ 263599 w 1574420"/>
                <a:gd name="connsiteY12" fmla="*/ 6461 h 2419818"/>
                <a:gd name="connsiteX13" fmla="*/ 42619 w 1574420"/>
                <a:gd name="connsiteY13" fmla="*/ 97901 h 2419818"/>
                <a:gd name="connsiteX14" fmla="*/ 12139 w 1574420"/>
                <a:gd name="connsiteY14" fmla="*/ 638921 h 2419818"/>
                <a:gd name="connsiteX15" fmla="*/ 202639 w 1574420"/>
                <a:gd name="connsiteY15" fmla="*/ 1888601 h 2419818"/>
                <a:gd name="connsiteX0" fmla="*/ 202639 w 1574420"/>
                <a:gd name="connsiteY0" fmla="*/ 1888601 h 2421429"/>
                <a:gd name="connsiteX1" fmla="*/ 438859 w 1574420"/>
                <a:gd name="connsiteY1" fmla="*/ 2391521 h 2421429"/>
                <a:gd name="connsiteX2" fmla="*/ 595704 w 1574420"/>
                <a:gd name="connsiteY2" fmla="*/ 2337546 h 2421429"/>
                <a:gd name="connsiteX3" fmla="*/ 618564 w 1574420"/>
                <a:gd name="connsiteY3" fmla="*/ 2121011 h 2421429"/>
                <a:gd name="connsiteX4" fmla="*/ 537919 w 1574420"/>
                <a:gd name="connsiteY4" fmla="*/ 1690481 h 2421429"/>
                <a:gd name="connsiteX5" fmla="*/ 476959 w 1574420"/>
                <a:gd name="connsiteY5" fmla="*/ 1606661 h 2421429"/>
                <a:gd name="connsiteX6" fmla="*/ 492199 w 1574420"/>
                <a:gd name="connsiteY6" fmla="*/ 1515221 h 2421429"/>
                <a:gd name="connsiteX7" fmla="*/ 804619 w 1574420"/>
                <a:gd name="connsiteY7" fmla="*/ 951341 h 2421429"/>
                <a:gd name="connsiteX8" fmla="*/ 1193239 w 1574420"/>
                <a:gd name="connsiteY8" fmla="*/ 958961 h 2421429"/>
                <a:gd name="connsiteX9" fmla="*/ 1574239 w 1574420"/>
                <a:gd name="connsiteY9" fmla="*/ 821801 h 2421429"/>
                <a:gd name="connsiteX10" fmla="*/ 1238959 w 1574420"/>
                <a:gd name="connsiteY10" fmla="*/ 280781 h 2421429"/>
                <a:gd name="connsiteX11" fmla="*/ 918919 w 1574420"/>
                <a:gd name="connsiteY11" fmla="*/ 181721 h 2421429"/>
                <a:gd name="connsiteX12" fmla="*/ 263599 w 1574420"/>
                <a:gd name="connsiteY12" fmla="*/ 6461 h 2421429"/>
                <a:gd name="connsiteX13" fmla="*/ 42619 w 1574420"/>
                <a:gd name="connsiteY13" fmla="*/ 97901 h 2421429"/>
                <a:gd name="connsiteX14" fmla="*/ 12139 w 1574420"/>
                <a:gd name="connsiteY14" fmla="*/ 638921 h 2421429"/>
                <a:gd name="connsiteX15" fmla="*/ 202639 w 1574420"/>
                <a:gd name="connsiteY15" fmla="*/ 1888601 h 24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4420" h="2421429">
                  <a:moveTo>
                    <a:pt x="202639" y="1888601"/>
                  </a:moveTo>
                  <a:cubicBezTo>
                    <a:pt x="273759" y="2180701"/>
                    <a:pt x="373348" y="2316697"/>
                    <a:pt x="438859" y="2391521"/>
                  </a:cubicBezTo>
                  <a:cubicBezTo>
                    <a:pt x="504370" y="2466345"/>
                    <a:pt x="565753" y="2382631"/>
                    <a:pt x="595704" y="2337546"/>
                  </a:cubicBezTo>
                  <a:cubicBezTo>
                    <a:pt x="625655" y="2292461"/>
                    <a:pt x="628195" y="2228855"/>
                    <a:pt x="618564" y="2121011"/>
                  </a:cubicBezTo>
                  <a:cubicBezTo>
                    <a:pt x="608933" y="2013167"/>
                    <a:pt x="561520" y="1776206"/>
                    <a:pt x="537919" y="1690481"/>
                  </a:cubicBezTo>
                  <a:cubicBezTo>
                    <a:pt x="514318" y="1604756"/>
                    <a:pt x="484579" y="1635871"/>
                    <a:pt x="476959" y="1606661"/>
                  </a:cubicBezTo>
                  <a:cubicBezTo>
                    <a:pt x="469339" y="1577451"/>
                    <a:pt x="437589" y="1624441"/>
                    <a:pt x="492199" y="1515221"/>
                  </a:cubicBezTo>
                  <a:cubicBezTo>
                    <a:pt x="546809" y="1406001"/>
                    <a:pt x="687779" y="1044051"/>
                    <a:pt x="804619" y="951341"/>
                  </a:cubicBezTo>
                  <a:cubicBezTo>
                    <a:pt x="921459" y="858631"/>
                    <a:pt x="1064969" y="980551"/>
                    <a:pt x="1193239" y="958961"/>
                  </a:cubicBezTo>
                  <a:cubicBezTo>
                    <a:pt x="1321509" y="937371"/>
                    <a:pt x="1566619" y="934831"/>
                    <a:pt x="1574239" y="821801"/>
                  </a:cubicBezTo>
                  <a:cubicBezTo>
                    <a:pt x="1581859" y="708771"/>
                    <a:pt x="1348179" y="387461"/>
                    <a:pt x="1238959" y="280781"/>
                  </a:cubicBezTo>
                  <a:cubicBezTo>
                    <a:pt x="1129739" y="174101"/>
                    <a:pt x="1081479" y="227441"/>
                    <a:pt x="918919" y="181721"/>
                  </a:cubicBezTo>
                  <a:cubicBezTo>
                    <a:pt x="756359" y="136001"/>
                    <a:pt x="409649" y="20431"/>
                    <a:pt x="263599" y="6461"/>
                  </a:cubicBezTo>
                  <a:cubicBezTo>
                    <a:pt x="117549" y="-7509"/>
                    <a:pt x="84529" y="-7509"/>
                    <a:pt x="42619" y="97901"/>
                  </a:cubicBezTo>
                  <a:cubicBezTo>
                    <a:pt x="709" y="203311"/>
                    <a:pt x="-11991" y="344281"/>
                    <a:pt x="12139" y="638921"/>
                  </a:cubicBezTo>
                  <a:cubicBezTo>
                    <a:pt x="36269" y="933561"/>
                    <a:pt x="131519" y="1596501"/>
                    <a:pt x="202639" y="1888601"/>
                  </a:cubicBezTo>
                  <a:close/>
                </a:path>
              </a:pathLst>
            </a:custGeom>
            <a:solidFill>
              <a:srgbClr val="FEB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66700" y="-1"/>
            <a:ext cx="11544300" cy="6791324"/>
            <a:chOff x="266700" y="-1"/>
            <a:chExt cx="11544300" cy="679132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4A7F118-0D78-4E9A-8837-D3DD69C41C80}"/>
                </a:ext>
              </a:extLst>
            </p:cNvPr>
            <p:cNvSpPr/>
            <p:nvPr/>
          </p:nvSpPr>
          <p:spPr>
            <a:xfrm flipV="1">
              <a:off x="266700" y="-1"/>
              <a:ext cx="11544300" cy="6791324"/>
            </a:xfrm>
            <a:custGeom>
              <a:avLst/>
              <a:gdLst>
                <a:gd name="connsiteX0" fmla="*/ 0 w 11544300"/>
                <a:gd name="connsiteY0" fmla="*/ 6791324 h 6791324"/>
                <a:gd name="connsiteX1" fmla="*/ 11544300 w 11544300"/>
                <a:gd name="connsiteY1" fmla="*/ 6791324 h 6791324"/>
                <a:gd name="connsiteX2" fmla="*/ 11544300 w 11544300"/>
                <a:gd name="connsiteY2" fmla="*/ 6537199 h 6791324"/>
                <a:gd name="connsiteX3" fmla="*/ 11544300 w 11544300"/>
                <a:gd name="connsiteY3" fmla="*/ 6115049 h 6791324"/>
                <a:gd name="connsiteX4" fmla="*/ 11544300 w 11544300"/>
                <a:gd name="connsiteY4" fmla="*/ 521248 h 6791324"/>
                <a:gd name="connsiteX5" fmla="*/ 11346902 w 11544300"/>
                <a:gd name="connsiteY5" fmla="*/ 323850 h 6791324"/>
                <a:gd name="connsiteX6" fmla="*/ 0 w 11544300"/>
                <a:gd name="connsiteY6" fmla="*/ 0 h 6791324"/>
                <a:gd name="connsiteX7" fmla="*/ 0 w 11544300"/>
                <a:gd name="connsiteY7" fmla="*/ 6115049 h 6791324"/>
                <a:gd name="connsiteX8" fmla="*/ 0 w 11544300"/>
                <a:gd name="connsiteY8" fmla="*/ 6537199 h 679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4300" h="6791324">
                  <a:moveTo>
                    <a:pt x="0" y="6791324"/>
                  </a:moveTo>
                  <a:lnTo>
                    <a:pt x="11544300" y="6791324"/>
                  </a:lnTo>
                  <a:lnTo>
                    <a:pt x="11544300" y="6537199"/>
                  </a:lnTo>
                  <a:lnTo>
                    <a:pt x="11544300" y="6115049"/>
                  </a:lnTo>
                  <a:lnTo>
                    <a:pt x="11544300" y="521248"/>
                  </a:lnTo>
                  <a:cubicBezTo>
                    <a:pt x="11544300" y="412228"/>
                    <a:pt x="11455922" y="323850"/>
                    <a:pt x="11346902" y="323850"/>
                  </a:cubicBezTo>
                  <a:lnTo>
                    <a:pt x="0" y="0"/>
                  </a:lnTo>
                  <a:lnTo>
                    <a:pt x="0" y="6115049"/>
                  </a:lnTo>
                  <a:lnTo>
                    <a:pt x="0" y="6537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11056CEB-1CF0-493E-815B-D7340B57BB02}"/>
                </a:ext>
              </a:extLst>
            </p:cNvPr>
            <p:cNvSpPr/>
            <p:nvPr/>
          </p:nvSpPr>
          <p:spPr>
            <a:xfrm>
              <a:off x="5953125" y="6026150"/>
              <a:ext cx="5695950" cy="600075"/>
            </a:xfrm>
            <a:custGeom>
              <a:avLst/>
              <a:gdLst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2300"/>
                <a:gd name="connsiteY0" fmla="*/ 600075 h 600075"/>
                <a:gd name="connsiteX1" fmla="*/ 5702300 w 5702300"/>
                <a:gd name="connsiteY1" fmla="*/ 447675 h 600075"/>
                <a:gd name="connsiteX2" fmla="*/ 5429250 w 5702300"/>
                <a:gd name="connsiteY2" fmla="*/ 0 h 600075"/>
                <a:gd name="connsiteX3" fmla="*/ 0 w 5702300"/>
                <a:gd name="connsiteY3" fmla="*/ 600075 h 600075"/>
                <a:gd name="connsiteX0" fmla="*/ 0 w 5695950"/>
                <a:gd name="connsiteY0" fmla="*/ 600075 h 600075"/>
                <a:gd name="connsiteX1" fmla="*/ 5695950 w 5695950"/>
                <a:gd name="connsiteY1" fmla="*/ 444500 h 600075"/>
                <a:gd name="connsiteX2" fmla="*/ 5429250 w 5695950"/>
                <a:gd name="connsiteY2" fmla="*/ 0 h 600075"/>
                <a:gd name="connsiteX3" fmla="*/ 0 w 569595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950" h="600075">
                  <a:moveTo>
                    <a:pt x="0" y="600075"/>
                  </a:moveTo>
                  <a:lnTo>
                    <a:pt x="5695950" y="444500"/>
                  </a:lnTo>
                  <a:cubicBezTo>
                    <a:pt x="5443855" y="330200"/>
                    <a:pt x="5521325" y="152400"/>
                    <a:pt x="5429250" y="0"/>
                  </a:cubicBezTo>
                  <a:lnTo>
                    <a:pt x="0" y="600075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15900000" scaled="0"/>
              <a:tileRect/>
            </a:gradFill>
            <a:ln>
              <a:noFill/>
            </a:ln>
            <a:effectLst>
              <a:outerShdw blurRad="279400" dist="38100" dir="16200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026485" y="4345436"/>
            <a:ext cx="1736220" cy="2633374"/>
            <a:chOff x="11026485" y="4345436"/>
            <a:chExt cx="1736220" cy="263337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292B62D-4109-43A0-8933-209DEA4B94A6}"/>
                </a:ext>
              </a:extLst>
            </p:cNvPr>
            <p:cNvSpPr/>
            <p:nvPr/>
          </p:nvSpPr>
          <p:spPr>
            <a:xfrm>
              <a:off x="11026485" y="4345436"/>
              <a:ext cx="1736220" cy="2633374"/>
            </a:xfrm>
            <a:custGeom>
              <a:avLst/>
              <a:gdLst>
                <a:gd name="connsiteX0" fmla="*/ 1455125 w 1727356"/>
                <a:gd name="connsiteY0" fmla="*/ 1003071 h 2656771"/>
                <a:gd name="connsiteX1" fmla="*/ 1089365 w 1727356"/>
                <a:gd name="connsiteY1" fmla="*/ 759231 h 2656771"/>
                <a:gd name="connsiteX2" fmla="*/ 807425 w 1727356"/>
                <a:gd name="connsiteY2" fmla="*/ 385851 h 2656771"/>
                <a:gd name="connsiteX3" fmla="*/ 495005 w 1727356"/>
                <a:gd name="connsiteY3" fmla="*/ 96291 h 2656771"/>
                <a:gd name="connsiteX4" fmla="*/ 121625 w 1727356"/>
                <a:gd name="connsiteY4" fmla="*/ 12471 h 2656771"/>
                <a:gd name="connsiteX5" fmla="*/ 7325 w 1727356"/>
                <a:gd name="connsiteY5" fmla="*/ 332511 h 2656771"/>
                <a:gd name="connsiteX6" fmla="*/ 296885 w 1727356"/>
                <a:gd name="connsiteY6" fmla="*/ 820191 h 2656771"/>
                <a:gd name="connsiteX7" fmla="*/ 639785 w 1727356"/>
                <a:gd name="connsiteY7" fmla="*/ 1140231 h 2656771"/>
                <a:gd name="connsiteX8" fmla="*/ 906485 w 1727356"/>
                <a:gd name="connsiteY8" fmla="*/ 1627911 h 2656771"/>
                <a:gd name="connsiteX9" fmla="*/ 1203665 w 1727356"/>
                <a:gd name="connsiteY9" fmla="*/ 2374671 h 2656771"/>
                <a:gd name="connsiteX10" fmla="*/ 1470365 w 1727356"/>
                <a:gd name="connsiteY10" fmla="*/ 2633751 h 2656771"/>
                <a:gd name="connsiteX11" fmla="*/ 1721825 w 1727356"/>
                <a:gd name="connsiteY11" fmla="*/ 1848891 h 2656771"/>
                <a:gd name="connsiteX12" fmla="*/ 1630385 w 1727356"/>
                <a:gd name="connsiteY12" fmla="*/ 1285011 h 2656771"/>
                <a:gd name="connsiteX13" fmla="*/ 1455125 w 1727356"/>
                <a:gd name="connsiteY13" fmla="*/ 1003071 h 2656771"/>
                <a:gd name="connsiteX0" fmla="*/ 1459148 w 1731379"/>
                <a:gd name="connsiteY0" fmla="*/ 931139 h 2584839"/>
                <a:gd name="connsiteX1" fmla="*/ 1093388 w 1731379"/>
                <a:gd name="connsiteY1" fmla="*/ 687299 h 2584839"/>
                <a:gd name="connsiteX2" fmla="*/ 811448 w 1731379"/>
                <a:gd name="connsiteY2" fmla="*/ 313919 h 2584839"/>
                <a:gd name="connsiteX3" fmla="*/ 499028 w 1731379"/>
                <a:gd name="connsiteY3" fmla="*/ 24359 h 2584839"/>
                <a:gd name="connsiteX4" fmla="*/ 101836 w 1731379"/>
                <a:gd name="connsiteY4" fmla="*/ 42933 h 2584839"/>
                <a:gd name="connsiteX5" fmla="*/ 11348 w 1731379"/>
                <a:gd name="connsiteY5" fmla="*/ 260579 h 2584839"/>
                <a:gd name="connsiteX6" fmla="*/ 300908 w 1731379"/>
                <a:gd name="connsiteY6" fmla="*/ 748259 h 2584839"/>
                <a:gd name="connsiteX7" fmla="*/ 643808 w 1731379"/>
                <a:gd name="connsiteY7" fmla="*/ 1068299 h 2584839"/>
                <a:gd name="connsiteX8" fmla="*/ 910508 w 1731379"/>
                <a:gd name="connsiteY8" fmla="*/ 1555979 h 2584839"/>
                <a:gd name="connsiteX9" fmla="*/ 1207688 w 1731379"/>
                <a:gd name="connsiteY9" fmla="*/ 2302739 h 2584839"/>
                <a:gd name="connsiteX10" fmla="*/ 1474388 w 1731379"/>
                <a:gd name="connsiteY10" fmla="*/ 2561819 h 2584839"/>
                <a:gd name="connsiteX11" fmla="*/ 1725848 w 1731379"/>
                <a:gd name="connsiteY11" fmla="*/ 1776959 h 2584839"/>
                <a:gd name="connsiteX12" fmla="*/ 1634408 w 1731379"/>
                <a:gd name="connsiteY12" fmla="*/ 1213079 h 2584839"/>
                <a:gd name="connsiteX13" fmla="*/ 1459148 w 1731379"/>
                <a:gd name="connsiteY13" fmla="*/ 931139 h 2584839"/>
                <a:gd name="connsiteX0" fmla="*/ 1467472 w 1739703"/>
                <a:gd name="connsiteY0" fmla="*/ 970601 h 2624301"/>
                <a:gd name="connsiteX1" fmla="*/ 1101712 w 1739703"/>
                <a:gd name="connsiteY1" fmla="*/ 726761 h 2624301"/>
                <a:gd name="connsiteX2" fmla="*/ 819772 w 1739703"/>
                <a:gd name="connsiteY2" fmla="*/ 353381 h 2624301"/>
                <a:gd name="connsiteX3" fmla="*/ 507352 w 1739703"/>
                <a:gd name="connsiteY3" fmla="*/ 63821 h 2624301"/>
                <a:gd name="connsiteX4" fmla="*/ 79204 w 1739703"/>
                <a:gd name="connsiteY4" fmla="*/ 18101 h 2624301"/>
                <a:gd name="connsiteX5" fmla="*/ 19672 w 1739703"/>
                <a:gd name="connsiteY5" fmla="*/ 300041 h 2624301"/>
                <a:gd name="connsiteX6" fmla="*/ 309232 w 1739703"/>
                <a:gd name="connsiteY6" fmla="*/ 787721 h 2624301"/>
                <a:gd name="connsiteX7" fmla="*/ 652132 w 1739703"/>
                <a:gd name="connsiteY7" fmla="*/ 1107761 h 2624301"/>
                <a:gd name="connsiteX8" fmla="*/ 918832 w 1739703"/>
                <a:gd name="connsiteY8" fmla="*/ 1595441 h 2624301"/>
                <a:gd name="connsiteX9" fmla="*/ 1216012 w 1739703"/>
                <a:gd name="connsiteY9" fmla="*/ 2342201 h 2624301"/>
                <a:gd name="connsiteX10" fmla="*/ 1482712 w 1739703"/>
                <a:gd name="connsiteY10" fmla="*/ 2601281 h 2624301"/>
                <a:gd name="connsiteX11" fmla="*/ 1734172 w 1739703"/>
                <a:gd name="connsiteY11" fmla="*/ 1816421 h 2624301"/>
                <a:gd name="connsiteX12" fmla="*/ 1642732 w 1739703"/>
                <a:gd name="connsiteY12" fmla="*/ 1252541 h 2624301"/>
                <a:gd name="connsiteX13" fmla="*/ 1467472 w 1739703"/>
                <a:gd name="connsiteY13" fmla="*/ 970601 h 2624301"/>
                <a:gd name="connsiteX0" fmla="*/ 1471656 w 1743887"/>
                <a:gd name="connsiteY0" fmla="*/ 976943 h 2630643"/>
                <a:gd name="connsiteX1" fmla="*/ 1105896 w 1743887"/>
                <a:gd name="connsiteY1" fmla="*/ 733103 h 2630643"/>
                <a:gd name="connsiteX2" fmla="*/ 823956 w 1743887"/>
                <a:gd name="connsiteY2" fmla="*/ 359723 h 2630643"/>
                <a:gd name="connsiteX3" fmla="*/ 511536 w 1743887"/>
                <a:gd name="connsiteY3" fmla="*/ 70163 h 2630643"/>
                <a:gd name="connsiteX4" fmla="*/ 83388 w 1743887"/>
                <a:gd name="connsiteY4" fmla="*/ 24443 h 2630643"/>
                <a:gd name="connsiteX5" fmla="*/ 23856 w 1743887"/>
                <a:gd name="connsiteY5" fmla="*/ 306383 h 2630643"/>
                <a:gd name="connsiteX6" fmla="*/ 313416 w 1743887"/>
                <a:gd name="connsiteY6" fmla="*/ 794063 h 2630643"/>
                <a:gd name="connsiteX7" fmla="*/ 656316 w 1743887"/>
                <a:gd name="connsiteY7" fmla="*/ 1114103 h 2630643"/>
                <a:gd name="connsiteX8" fmla="*/ 923016 w 1743887"/>
                <a:gd name="connsiteY8" fmla="*/ 1601783 h 2630643"/>
                <a:gd name="connsiteX9" fmla="*/ 1220196 w 1743887"/>
                <a:gd name="connsiteY9" fmla="*/ 2348543 h 2630643"/>
                <a:gd name="connsiteX10" fmla="*/ 1486896 w 1743887"/>
                <a:gd name="connsiteY10" fmla="*/ 2607623 h 2630643"/>
                <a:gd name="connsiteX11" fmla="*/ 1738356 w 1743887"/>
                <a:gd name="connsiteY11" fmla="*/ 1822763 h 2630643"/>
                <a:gd name="connsiteX12" fmla="*/ 1646916 w 1743887"/>
                <a:gd name="connsiteY12" fmla="*/ 1258883 h 2630643"/>
                <a:gd name="connsiteX13" fmla="*/ 1471656 w 1743887"/>
                <a:gd name="connsiteY13" fmla="*/ 976943 h 2630643"/>
                <a:gd name="connsiteX0" fmla="*/ 1465042 w 1737273"/>
                <a:gd name="connsiteY0" fmla="*/ 979674 h 2633374"/>
                <a:gd name="connsiteX1" fmla="*/ 1099282 w 1737273"/>
                <a:gd name="connsiteY1" fmla="*/ 735834 h 2633374"/>
                <a:gd name="connsiteX2" fmla="*/ 817342 w 1737273"/>
                <a:gd name="connsiteY2" fmla="*/ 362454 h 2633374"/>
                <a:gd name="connsiteX3" fmla="*/ 435866 w 1737273"/>
                <a:gd name="connsiteY3" fmla="*/ 49081 h 2633374"/>
                <a:gd name="connsiteX4" fmla="*/ 76774 w 1737273"/>
                <a:gd name="connsiteY4" fmla="*/ 27174 h 2633374"/>
                <a:gd name="connsiteX5" fmla="*/ 17242 w 1737273"/>
                <a:gd name="connsiteY5" fmla="*/ 309114 h 2633374"/>
                <a:gd name="connsiteX6" fmla="*/ 306802 w 1737273"/>
                <a:gd name="connsiteY6" fmla="*/ 796794 h 2633374"/>
                <a:gd name="connsiteX7" fmla="*/ 649702 w 1737273"/>
                <a:gd name="connsiteY7" fmla="*/ 1116834 h 2633374"/>
                <a:gd name="connsiteX8" fmla="*/ 916402 w 1737273"/>
                <a:gd name="connsiteY8" fmla="*/ 1604514 h 2633374"/>
                <a:gd name="connsiteX9" fmla="*/ 1213582 w 1737273"/>
                <a:gd name="connsiteY9" fmla="*/ 2351274 h 2633374"/>
                <a:gd name="connsiteX10" fmla="*/ 1480282 w 1737273"/>
                <a:gd name="connsiteY10" fmla="*/ 2610354 h 2633374"/>
                <a:gd name="connsiteX11" fmla="*/ 1731742 w 1737273"/>
                <a:gd name="connsiteY11" fmla="*/ 1825494 h 2633374"/>
                <a:gd name="connsiteX12" fmla="*/ 1640302 w 1737273"/>
                <a:gd name="connsiteY12" fmla="*/ 1261614 h 2633374"/>
                <a:gd name="connsiteX13" fmla="*/ 1465042 w 1737273"/>
                <a:gd name="connsiteY13" fmla="*/ 979674 h 2633374"/>
                <a:gd name="connsiteX0" fmla="*/ 1463989 w 1736220"/>
                <a:gd name="connsiteY0" fmla="*/ 979674 h 2633374"/>
                <a:gd name="connsiteX1" fmla="*/ 1098229 w 1736220"/>
                <a:gd name="connsiteY1" fmla="*/ 735834 h 2633374"/>
                <a:gd name="connsiteX2" fmla="*/ 816289 w 1736220"/>
                <a:gd name="connsiteY2" fmla="*/ 362454 h 2633374"/>
                <a:gd name="connsiteX3" fmla="*/ 434813 w 1736220"/>
                <a:gd name="connsiteY3" fmla="*/ 49081 h 2633374"/>
                <a:gd name="connsiteX4" fmla="*/ 75721 w 1736220"/>
                <a:gd name="connsiteY4" fmla="*/ 27174 h 2633374"/>
                <a:gd name="connsiteX5" fmla="*/ 16189 w 1736220"/>
                <a:gd name="connsiteY5" fmla="*/ 309114 h 2633374"/>
                <a:gd name="connsiteX6" fmla="*/ 291461 w 1736220"/>
                <a:gd name="connsiteY6" fmla="*/ 792032 h 2633374"/>
                <a:gd name="connsiteX7" fmla="*/ 648649 w 1736220"/>
                <a:gd name="connsiteY7" fmla="*/ 1116834 h 2633374"/>
                <a:gd name="connsiteX8" fmla="*/ 915349 w 1736220"/>
                <a:gd name="connsiteY8" fmla="*/ 1604514 h 2633374"/>
                <a:gd name="connsiteX9" fmla="*/ 1212529 w 1736220"/>
                <a:gd name="connsiteY9" fmla="*/ 2351274 h 2633374"/>
                <a:gd name="connsiteX10" fmla="*/ 1479229 w 1736220"/>
                <a:gd name="connsiteY10" fmla="*/ 2610354 h 2633374"/>
                <a:gd name="connsiteX11" fmla="*/ 1730689 w 1736220"/>
                <a:gd name="connsiteY11" fmla="*/ 1825494 h 2633374"/>
                <a:gd name="connsiteX12" fmla="*/ 1639249 w 1736220"/>
                <a:gd name="connsiteY12" fmla="*/ 1261614 h 2633374"/>
                <a:gd name="connsiteX13" fmla="*/ 1463989 w 1736220"/>
                <a:gd name="connsiteY13" fmla="*/ 979674 h 263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220" h="2633374">
                  <a:moveTo>
                    <a:pt x="1463989" y="979674"/>
                  </a:moveTo>
                  <a:cubicBezTo>
                    <a:pt x="1373819" y="892044"/>
                    <a:pt x="1206179" y="838704"/>
                    <a:pt x="1098229" y="735834"/>
                  </a:cubicBezTo>
                  <a:cubicBezTo>
                    <a:pt x="990279" y="632964"/>
                    <a:pt x="926858" y="476913"/>
                    <a:pt x="816289" y="362454"/>
                  </a:cubicBezTo>
                  <a:cubicBezTo>
                    <a:pt x="705720" y="247995"/>
                    <a:pt x="558241" y="104961"/>
                    <a:pt x="434813" y="49081"/>
                  </a:cubicBezTo>
                  <a:cubicBezTo>
                    <a:pt x="311385" y="-6799"/>
                    <a:pt x="145492" y="-16165"/>
                    <a:pt x="75721" y="27174"/>
                  </a:cubicBezTo>
                  <a:cubicBezTo>
                    <a:pt x="5950" y="70513"/>
                    <a:pt x="-19768" y="181638"/>
                    <a:pt x="16189" y="309114"/>
                  </a:cubicBezTo>
                  <a:cubicBezTo>
                    <a:pt x="52146" y="436590"/>
                    <a:pt x="186051" y="657412"/>
                    <a:pt x="291461" y="792032"/>
                  </a:cubicBezTo>
                  <a:cubicBezTo>
                    <a:pt x="396871" y="926652"/>
                    <a:pt x="544668" y="981420"/>
                    <a:pt x="648649" y="1116834"/>
                  </a:cubicBezTo>
                  <a:cubicBezTo>
                    <a:pt x="752630" y="1252248"/>
                    <a:pt x="821369" y="1398774"/>
                    <a:pt x="915349" y="1604514"/>
                  </a:cubicBezTo>
                  <a:cubicBezTo>
                    <a:pt x="1009329" y="1810254"/>
                    <a:pt x="1118549" y="2183634"/>
                    <a:pt x="1212529" y="2351274"/>
                  </a:cubicBezTo>
                  <a:cubicBezTo>
                    <a:pt x="1306509" y="2518914"/>
                    <a:pt x="1392869" y="2697984"/>
                    <a:pt x="1479229" y="2610354"/>
                  </a:cubicBezTo>
                  <a:cubicBezTo>
                    <a:pt x="1565589" y="2522724"/>
                    <a:pt x="1704019" y="2050284"/>
                    <a:pt x="1730689" y="1825494"/>
                  </a:cubicBezTo>
                  <a:cubicBezTo>
                    <a:pt x="1757359" y="1600704"/>
                    <a:pt x="1681159" y="1402584"/>
                    <a:pt x="1639249" y="1261614"/>
                  </a:cubicBezTo>
                  <a:cubicBezTo>
                    <a:pt x="1597339" y="1120644"/>
                    <a:pt x="1554159" y="1067304"/>
                    <a:pt x="1463989" y="979674"/>
                  </a:cubicBezTo>
                  <a:close/>
                </a:path>
              </a:pathLst>
            </a:custGeom>
            <a:solidFill>
              <a:srgbClr val="FEC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58D5782-82D8-4EDA-9DF2-32744305BE1F}"/>
                </a:ext>
              </a:extLst>
            </p:cNvPr>
            <p:cNvSpPr/>
            <p:nvPr/>
          </p:nvSpPr>
          <p:spPr>
            <a:xfrm>
              <a:off x="11282032" y="4635449"/>
              <a:ext cx="301531" cy="266771"/>
            </a:xfrm>
            <a:custGeom>
              <a:avLst/>
              <a:gdLst>
                <a:gd name="connsiteX0" fmla="*/ 301531 w 301531"/>
                <a:gd name="connsiteY0" fmla="*/ 0 h 266771"/>
                <a:gd name="connsiteX1" fmla="*/ 301067 w 301531"/>
                <a:gd name="connsiteY1" fmla="*/ 25055 h 266771"/>
                <a:gd name="connsiteX2" fmla="*/ 263562 w 301531"/>
                <a:gd name="connsiteY2" fmla="*/ 135783 h 266771"/>
                <a:gd name="connsiteX3" fmla="*/ 115925 w 301531"/>
                <a:gd name="connsiteY3" fmla="*/ 252465 h 266771"/>
                <a:gd name="connsiteX4" fmla="*/ 35855 w 301531"/>
                <a:gd name="connsiteY4" fmla="*/ 266752 h 266771"/>
                <a:gd name="connsiteX5" fmla="*/ 0 w 301531"/>
                <a:gd name="connsiteY5" fmla="*/ 261941 h 266771"/>
                <a:gd name="connsiteX6" fmla="*/ 2368 w 301531"/>
                <a:gd name="connsiteY6" fmla="*/ 251869 h 266771"/>
                <a:gd name="connsiteX7" fmla="*/ 46868 w 301531"/>
                <a:gd name="connsiteY7" fmla="*/ 133402 h 266771"/>
                <a:gd name="connsiteX8" fmla="*/ 196887 w 301531"/>
                <a:gd name="connsiteY8" fmla="*/ 21483 h 266771"/>
                <a:gd name="connsiteX9" fmla="*/ 256549 w 301531"/>
                <a:gd name="connsiteY9" fmla="*/ 6637 h 266771"/>
                <a:gd name="connsiteX10" fmla="*/ 301531 w 301531"/>
                <a:gd name="connsiteY10" fmla="*/ 0 h 26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531" h="266771">
                  <a:moveTo>
                    <a:pt x="301531" y="0"/>
                  </a:moveTo>
                  <a:lnTo>
                    <a:pt x="301067" y="25055"/>
                  </a:lnTo>
                  <a:cubicBezTo>
                    <a:pt x="297941" y="60402"/>
                    <a:pt x="286779" y="103339"/>
                    <a:pt x="263562" y="135783"/>
                  </a:cubicBezTo>
                  <a:cubicBezTo>
                    <a:pt x="232606" y="179043"/>
                    <a:pt x="166725" y="234209"/>
                    <a:pt x="115925" y="252465"/>
                  </a:cubicBezTo>
                  <a:cubicBezTo>
                    <a:pt x="90525" y="261593"/>
                    <a:pt x="62942" y="267149"/>
                    <a:pt x="35855" y="266752"/>
                  </a:cubicBezTo>
                  <a:lnTo>
                    <a:pt x="0" y="261941"/>
                  </a:lnTo>
                  <a:lnTo>
                    <a:pt x="2368" y="251869"/>
                  </a:lnTo>
                  <a:cubicBezTo>
                    <a:pt x="13828" y="207618"/>
                    <a:pt x="28612" y="161580"/>
                    <a:pt x="46868" y="133402"/>
                  </a:cubicBezTo>
                  <a:cubicBezTo>
                    <a:pt x="83380" y="77046"/>
                    <a:pt x="132593" y="41327"/>
                    <a:pt x="196887" y="21483"/>
                  </a:cubicBezTo>
                  <a:cubicBezTo>
                    <a:pt x="212961" y="16522"/>
                    <a:pt x="233822" y="11214"/>
                    <a:pt x="256549" y="6637"/>
                  </a:cubicBezTo>
                  <a:lnTo>
                    <a:pt x="3015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95D19B1-B6CC-4B54-8E27-BD113B21AAC4}"/>
                </a:ext>
              </a:extLst>
            </p:cNvPr>
            <p:cNvSpPr/>
            <p:nvPr/>
          </p:nvSpPr>
          <p:spPr>
            <a:xfrm>
              <a:off x="11026485" y="4345437"/>
              <a:ext cx="557209" cy="551953"/>
            </a:xfrm>
            <a:custGeom>
              <a:avLst/>
              <a:gdLst>
                <a:gd name="connsiteX0" fmla="*/ 235146 w 557209"/>
                <a:gd name="connsiteY0" fmla="*/ 920 h 551953"/>
                <a:gd name="connsiteX1" fmla="*/ 306952 w 557209"/>
                <a:gd name="connsiteY1" fmla="*/ 11602 h 551953"/>
                <a:gd name="connsiteX2" fmla="*/ 340515 w 557209"/>
                <a:gd name="connsiteY2" fmla="*/ 32889 h 551953"/>
                <a:gd name="connsiteX3" fmla="*/ 504822 w 557209"/>
                <a:gd name="connsiteY3" fmla="*/ 199577 h 551953"/>
                <a:gd name="connsiteX4" fmla="*/ 557209 w 557209"/>
                <a:gd name="connsiteY4" fmla="*/ 282920 h 551953"/>
                <a:gd name="connsiteX5" fmla="*/ 557078 w 557209"/>
                <a:gd name="connsiteY5" fmla="*/ 290012 h 551953"/>
                <a:gd name="connsiteX6" fmla="*/ 512096 w 557209"/>
                <a:gd name="connsiteY6" fmla="*/ 296649 h 551953"/>
                <a:gd name="connsiteX7" fmla="*/ 452434 w 557209"/>
                <a:gd name="connsiteY7" fmla="*/ 311495 h 551953"/>
                <a:gd name="connsiteX8" fmla="*/ 302415 w 557209"/>
                <a:gd name="connsiteY8" fmla="*/ 423414 h 551953"/>
                <a:gd name="connsiteX9" fmla="*/ 257915 w 557209"/>
                <a:gd name="connsiteY9" fmla="*/ 541881 h 551953"/>
                <a:gd name="connsiteX10" fmla="*/ 255547 w 557209"/>
                <a:gd name="connsiteY10" fmla="*/ 551953 h 551953"/>
                <a:gd name="connsiteX11" fmla="*/ 251479 w 557209"/>
                <a:gd name="connsiteY11" fmla="*/ 551407 h 551953"/>
                <a:gd name="connsiteX12" fmla="*/ 214309 w 557209"/>
                <a:gd name="connsiteY12" fmla="*/ 535333 h 551953"/>
                <a:gd name="connsiteX13" fmla="*/ 90484 w 557209"/>
                <a:gd name="connsiteY13" fmla="*/ 366264 h 551953"/>
                <a:gd name="connsiteX14" fmla="*/ 4759 w 557209"/>
                <a:gd name="connsiteY14" fmla="*/ 235295 h 551953"/>
                <a:gd name="connsiteX15" fmla="*/ 1974 w 557209"/>
                <a:gd name="connsiteY15" fmla="*/ 225940 h 551953"/>
                <a:gd name="connsiteX16" fmla="*/ 510 w 557209"/>
                <a:gd name="connsiteY16" fmla="*/ 217377 h 551953"/>
                <a:gd name="connsiteX17" fmla="*/ 75721 w 557209"/>
                <a:gd name="connsiteY17" fmla="*/ 27174 h 551953"/>
                <a:gd name="connsiteX18" fmla="*/ 235146 w 557209"/>
                <a:gd name="connsiteY18" fmla="*/ 920 h 55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7209" h="551953">
                  <a:moveTo>
                    <a:pt x="235146" y="920"/>
                  </a:moveTo>
                  <a:lnTo>
                    <a:pt x="306952" y="11602"/>
                  </a:lnTo>
                  <a:lnTo>
                    <a:pt x="340515" y="32889"/>
                  </a:lnTo>
                  <a:cubicBezTo>
                    <a:pt x="396078" y="73767"/>
                    <a:pt x="468706" y="157905"/>
                    <a:pt x="504822" y="199577"/>
                  </a:cubicBezTo>
                  <a:cubicBezTo>
                    <a:pt x="540938" y="241249"/>
                    <a:pt x="554828" y="245217"/>
                    <a:pt x="557209" y="282920"/>
                  </a:cubicBezTo>
                  <a:lnTo>
                    <a:pt x="557078" y="290012"/>
                  </a:lnTo>
                  <a:lnTo>
                    <a:pt x="512096" y="296649"/>
                  </a:lnTo>
                  <a:cubicBezTo>
                    <a:pt x="489369" y="301226"/>
                    <a:pt x="468508" y="306534"/>
                    <a:pt x="452434" y="311495"/>
                  </a:cubicBezTo>
                  <a:cubicBezTo>
                    <a:pt x="388140" y="331339"/>
                    <a:pt x="338927" y="367058"/>
                    <a:pt x="302415" y="423414"/>
                  </a:cubicBezTo>
                  <a:cubicBezTo>
                    <a:pt x="284159" y="451592"/>
                    <a:pt x="269375" y="497630"/>
                    <a:pt x="257915" y="541881"/>
                  </a:cubicBezTo>
                  <a:lnTo>
                    <a:pt x="255547" y="551953"/>
                  </a:lnTo>
                  <a:lnTo>
                    <a:pt x="251479" y="551407"/>
                  </a:lnTo>
                  <a:cubicBezTo>
                    <a:pt x="238519" y="547934"/>
                    <a:pt x="226017" y="542675"/>
                    <a:pt x="214309" y="535333"/>
                  </a:cubicBezTo>
                  <a:cubicBezTo>
                    <a:pt x="167478" y="505964"/>
                    <a:pt x="125409" y="416270"/>
                    <a:pt x="90484" y="366264"/>
                  </a:cubicBezTo>
                  <a:cubicBezTo>
                    <a:pt x="55559" y="316258"/>
                    <a:pt x="19840" y="273395"/>
                    <a:pt x="4759" y="235295"/>
                  </a:cubicBezTo>
                  <a:lnTo>
                    <a:pt x="1974" y="225940"/>
                  </a:lnTo>
                  <a:lnTo>
                    <a:pt x="510" y="217377"/>
                  </a:lnTo>
                  <a:cubicBezTo>
                    <a:pt x="-4156" y="130312"/>
                    <a:pt x="23393" y="59678"/>
                    <a:pt x="75721" y="27174"/>
                  </a:cubicBezTo>
                  <a:cubicBezTo>
                    <a:pt x="110607" y="5505"/>
                    <a:pt x="169523" y="-2989"/>
                    <a:pt x="235146" y="920"/>
                  </a:cubicBezTo>
                  <a:close/>
                </a:path>
              </a:pathLst>
            </a:custGeom>
            <a:solidFill>
              <a:srgbClr val="FFE6D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0EED52-0978-4795-A75D-50740400CC44}"/>
              </a:ext>
            </a:extLst>
          </p:cNvPr>
          <p:cNvSpPr txBox="1"/>
          <p:nvPr/>
        </p:nvSpPr>
        <p:spPr>
          <a:xfrm>
            <a:off x="485347" y="171450"/>
            <a:ext cx="5716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Host &amp; Role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472F6A-1382-48B6-9F4C-1D9E5E2B6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09" y="4287928"/>
            <a:ext cx="4805291" cy="1801984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BF5D6D4-9778-43D5-82FC-CF9AEC7B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9" y="880959"/>
            <a:ext cx="3403211" cy="302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3">
            <a:extLst>
              <a:ext uri="{FF2B5EF4-FFF2-40B4-BE49-F238E27FC236}">
                <a16:creationId xmlns:a16="http://schemas.microsoft.com/office/drawing/2014/main" id="{048C85A0-DE1E-48DC-BEF3-12D4EDCE8F85}"/>
              </a:ext>
            </a:extLst>
          </p:cNvPr>
          <p:cNvSpPr/>
          <p:nvPr/>
        </p:nvSpPr>
        <p:spPr>
          <a:xfrm>
            <a:off x="6534027" y="1029350"/>
            <a:ext cx="5276973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effectLst/>
              </a:rPr>
              <a:t>Host</a:t>
            </a:r>
            <a:r>
              <a:rPr lang="ko-KR" altLang="en-US" sz="2000" b="1" dirty="0">
                <a:effectLst/>
              </a:rPr>
              <a:t>를 기준으로 작업 할당</a:t>
            </a:r>
            <a:endParaRPr lang="en-US" altLang="ko-KR" sz="2000" b="1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US" altLang="ko-KR" sz="2000" b="1" dirty="0"/>
          </a:p>
          <a:p>
            <a:pPr algn="just">
              <a:lnSpc>
                <a:spcPct val="150000"/>
              </a:lnSpc>
            </a:pPr>
            <a:r>
              <a:rPr lang="en-US" altLang="ko-KR" sz="2000" b="1" dirty="0">
                <a:effectLst/>
              </a:rPr>
              <a:t>Role</a:t>
            </a:r>
            <a:r>
              <a:rPr lang="ko-KR" altLang="en-US" sz="2000" b="1" dirty="0">
                <a:effectLst/>
              </a:rPr>
              <a:t>에 맞게 </a:t>
            </a:r>
            <a:r>
              <a:rPr lang="en-US" altLang="ko-KR" sz="2000" b="1" dirty="0">
                <a:effectLst/>
              </a:rPr>
              <a:t>Task </a:t>
            </a:r>
            <a:r>
              <a:rPr lang="ko-KR" altLang="en-US" sz="2000" b="1" dirty="0">
                <a:effectLst/>
              </a:rPr>
              <a:t>진행 </a:t>
            </a:r>
            <a:endParaRPr lang="ko-KR" alt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027DB2D-984E-464F-AF5D-656537B74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53" y="1029350"/>
            <a:ext cx="15525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1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268CCD0E-514B-48EF-A7EB-0622E4A0D14B}"/>
              </a:ext>
            </a:extLst>
          </p:cNvPr>
          <p:cNvGrpSpPr/>
          <p:nvPr/>
        </p:nvGrpSpPr>
        <p:grpSpPr>
          <a:xfrm>
            <a:off x="11378722" y="4337123"/>
            <a:ext cx="1574420" cy="2421429"/>
            <a:chOff x="11331097" y="1317698"/>
            <a:chExt cx="1574420" cy="2421429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32314F7-F408-4EAA-B6A5-E0197AA9085B}"/>
                </a:ext>
              </a:extLst>
            </p:cNvPr>
            <p:cNvSpPr/>
            <p:nvPr/>
          </p:nvSpPr>
          <p:spPr>
            <a:xfrm>
              <a:off x="11674563" y="2531301"/>
              <a:ext cx="479995" cy="1172833"/>
            </a:xfrm>
            <a:custGeom>
              <a:avLst/>
              <a:gdLst>
                <a:gd name="connsiteX0" fmla="*/ 134446 w 479995"/>
                <a:gd name="connsiteY0" fmla="*/ 952176 h 1172833"/>
                <a:gd name="connsiteX1" fmla="*/ 301133 w 479995"/>
                <a:gd name="connsiteY1" fmla="*/ 1152201 h 1172833"/>
                <a:gd name="connsiteX2" fmla="*/ 448771 w 479995"/>
                <a:gd name="connsiteY2" fmla="*/ 1137913 h 1172833"/>
                <a:gd name="connsiteX3" fmla="*/ 458296 w 479995"/>
                <a:gd name="connsiteY3" fmla="*/ 899788 h 1172833"/>
                <a:gd name="connsiteX4" fmla="*/ 205883 w 479995"/>
                <a:gd name="connsiteY4" fmla="*/ 575938 h 1172833"/>
                <a:gd name="connsiteX5" fmla="*/ 234458 w 479995"/>
                <a:gd name="connsiteY5" fmla="*/ 537838 h 1172833"/>
                <a:gd name="connsiteX6" fmla="*/ 320183 w 479995"/>
                <a:gd name="connsiteY6" fmla="*/ 337813 h 1172833"/>
                <a:gd name="connsiteX7" fmla="*/ 210646 w 479995"/>
                <a:gd name="connsiteY7" fmla="*/ 66351 h 1172833"/>
                <a:gd name="connsiteX8" fmla="*/ 72533 w 479995"/>
                <a:gd name="connsiteY8" fmla="*/ 23488 h 1172833"/>
                <a:gd name="connsiteX9" fmla="*/ 1096 w 479995"/>
                <a:gd name="connsiteY9" fmla="*/ 375913 h 1172833"/>
                <a:gd name="connsiteX10" fmla="*/ 134446 w 479995"/>
                <a:gd name="connsiteY10" fmla="*/ 952176 h 1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995" h="1172833">
                  <a:moveTo>
                    <a:pt x="134446" y="952176"/>
                  </a:moveTo>
                  <a:cubicBezTo>
                    <a:pt x="184452" y="1081557"/>
                    <a:pt x="248746" y="1121245"/>
                    <a:pt x="301133" y="1152201"/>
                  </a:cubicBezTo>
                  <a:cubicBezTo>
                    <a:pt x="353521" y="1183157"/>
                    <a:pt x="422577" y="1179982"/>
                    <a:pt x="448771" y="1137913"/>
                  </a:cubicBezTo>
                  <a:cubicBezTo>
                    <a:pt x="474965" y="1095844"/>
                    <a:pt x="498777" y="993450"/>
                    <a:pt x="458296" y="899788"/>
                  </a:cubicBezTo>
                  <a:cubicBezTo>
                    <a:pt x="417815" y="806126"/>
                    <a:pt x="243189" y="636263"/>
                    <a:pt x="205883" y="575938"/>
                  </a:cubicBezTo>
                  <a:cubicBezTo>
                    <a:pt x="168577" y="515613"/>
                    <a:pt x="215408" y="577526"/>
                    <a:pt x="234458" y="537838"/>
                  </a:cubicBezTo>
                  <a:cubicBezTo>
                    <a:pt x="253508" y="498150"/>
                    <a:pt x="324152" y="416394"/>
                    <a:pt x="320183" y="337813"/>
                  </a:cubicBezTo>
                  <a:cubicBezTo>
                    <a:pt x="316214" y="259232"/>
                    <a:pt x="251921" y="118738"/>
                    <a:pt x="210646" y="66351"/>
                  </a:cubicBezTo>
                  <a:cubicBezTo>
                    <a:pt x="169371" y="13964"/>
                    <a:pt x="107458" y="-28106"/>
                    <a:pt x="72533" y="23488"/>
                  </a:cubicBezTo>
                  <a:cubicBezTo>
                    <a:pt x="37608" y="75082"/>
                    <a:pt x="-7635" y="221132"/>
                    <a:pt x="1096" y="375913"/>
                  </a:cubicBezTo>
                  <a:cubicBezTo>
                    <a:pt x="9827" y="530694"/>
                    <a:pt x="84440" y="822795"/>
                    <a:pt x="134446" y="952176"/>
                  </a:cubicBezTo>
                  <a:close/>
                </a:path>
              </a:pathLst>
            </a:custGeom>
            <a:solidFill>
              <a:srgbClr val="F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CCFF23E-B15A-466F-95C1-F5CF7F1E9E22}"/>
                </a:ext>
              </a:extLst>
            </p:cNvPr>
            <p:cNvSpPr/>
            <p:nvPr/>
          </p:nvSpPr>
          <p:spPr>
            <a:xfrm>
              <a:off x="11331097" y="1317698"/>
              <a:ext cx="1574420" cy="2421429"/>
            </a:xfrm>
            <a:custGeom>
              <a:avLst/>
              <a:gdLst>
                <a:gd name="connsiteX0" fmla="*/ 202639 w 1574420"/>
                <a:gd name="connsiteY0" fmla="*/ 1888601 h 2424186"/>
                <a:gd name="connsiteX1" fmla="*/ 438859 w 1574420"/>
                <a:gd name="connsiteY1" fmla="*/ 2391521 h 2424186"/>
                <a:gd name="connsiteX2" fmla="*/ 560779 w 1574420"/>
                <a:gd name="connsiteY2" fmla="*/ 2353421 h 2424186"/>
                <a:gd name="connsiteX3" fmla="*/ 621739 w 1574420"/>
                <a:gd name="connsiteY3" fmla="*/ 2178161 h 2424186"/>
                <a:gd name="connsiteX4" fmla="*/ 537919 w 1574420"/>
                <a:gd name="connsiteY4" fmla="*/ 1690481 h 2424186"/>
                <a:gd name="connsiteX5" fmla="*/ 476959 w 1574420"/>
                <a:gd name="connsiteY5" fmla="*/ 1606661 h 2424186"/>
                <a:gd name="connsiteX6" fmla="*/ 492199 w 1574420"/>
                <a:gd name="connsiteY6" fmla="*/ 1515221 h 2424186"/>
                <a:gd name="connsiteX7" fmla="*/ 804619 w 1574420"/>
                <a:gd name="connsiteY7" fmla="*/ 951341 h 2424186"/>
                <a:gd name="connsiteX8" fmla="*/ 1193239 w 1574420"/>
                <a:gd name="connsiteY8" fmla="*/ 958961 h 2424186"/>
                <a:gd name="connsiteX9" fmla="*/ 1574239 w 1574420"/>
                <a:gd name="connsiteY9" fmla="*/ 821801 h 2424186"/>
                <a:gd name="connsiteX10" fmla="*/ 1238959 w 1574420"/>
                <a:gd name="connsiteY10" fmla="*/ 280781 h 2424186"/>
                <a:gd name="connsiteX11" fmla="*/ 918919 w 1574420"/>
                <a:gd name="connsiteY11" fmla="*/ 181721 h 2424186"/>
                <a:gd name="connsiteX12" fmla="*/ 263599 w 1574420"/>
                <a:gd name="connsiteY12" fmla="*/ 6461 h 2424186"/>
                <a:gd name="connsiteX13" fmla="*/ 42619 w 1574420"/>
                <a:gd name="connsiteY13" fmla="*/ 97901 h 2424186"/>
                <a:gd name="connsiteX14" fmla="*/ 12139 w 1574420"/>
                <a:gd name="connsiteY14" fmla="*/ 638921 h 2424186"/>
                <a:gd name="connsiteX15" fmla="*/ 202639 w 1574420"/>
                <a:gd name="connsiteY15" fmla="*/ 1888601 h 2424186"/>
                <a:gd name="connsiteX0" fmla="*/ 202639 w 1574420"/>
                <a:gd name="connsiteY0" fmla="*/ 1888601 h 2419818"/>
                <a:gd name="connsiteX1" fmla="*/ 438859 w 1574420"/>
                <a:gd name="connsiteY1" fmla="*/ 2391521 h 2419818"/>
                <a:gd name="connsiteX2" fmla="*/ 595704 w 1574420"/>
                <a:gd name="connsiteY2" fmla="*/ 2337546 h 2419818"/>
                <a:gd name="connsiteX3" fmla="*/ 621739 w 1574420"/>
                <a:gd name="connsiteY3" fmla="*/ 2178161 h 2419818"/>
                <a:gd name="connsiteX4" fmla="*/ 537919 w 1574420"/>
                <a:gd name="connsiteY4" fmla="*/ 1690481 h 2419818"/>
                <a:gd name="connsiteX5" fmla="*/ 476959 w 1574420"/>
                <a:gd name="connsiteY5" fmla="*/ 1606661 h 2419818"/>
                <a:gd name="connsiteX6" fmla="*/ 492199 w 1574420"/>
                <a:gd name="connsiteY6" fmla="*/ 1515221 h 2419818"/>
                <a:gd name="connsiteX7" fmla="*/ 804619 w 1574420"/>
                <a:gd name="connsiteY7" fmla="*/ 951341 h 2419818"/>
                <a:gd name="connsiteX8" fmla="*/ 1193239 w 1574420"/>
                <a:gd name="connsiteY8" fmla="*/ 958961 h 2419818"/>
                <a:gd name="connsiteX9" fmla="*/ 1574239 w 1574420"/>
                <a:gd name="connsiteY9" fmla="*/ 821801 h 2419818"/>
                <a:gd name="connsiteX10" fmla="*/ 1238959 w 1574420"/>
                <a:gd name="connsiteY10" fmla="*/ 280781 h 2419818"/>
                <a:gd name="connsiteX11" fmla="*/ 918919 w 1574420"/>
                <a:gd name="connsiteY11" fmla="*/ 181721 h 2419818"/>
                <a:gd name="connsiteX12" fmla="*/ 263599 w 1574420"/>
                <a:gd name="connsiteY12" fmla="*/ 6461 h 2419818"/>
                <a:gd name="connsiteX13" fmla="*/ 42619 w 1574420"/>
                <a:gd name="connsiteY13" fmla="*/ 97901 h 2419818"/>
                <a:gd name="connsiteX14" fmla="*/ 12139 w 1574420"/>
                <a:gd name="connsiteY14" fmla="*/ 638921 h 2419818"/>
                <a:gd name="connsiteX15" fmla="*/ 202639 w 1574420"/>
                <a:gd name="connsiteY15" fmla="*/ 1888601 h 2419818"/>
                <a:gd name="connsiteX0" fmla="*/ 202639 w 1574420"/>
                <a:gd name="connsiteY0" fmla="*/ 1888601 h 2421429"/>
                <a:gd name="connsiteX1" fmla="*/ 438859 w 1574420"/>
                <a:gd name="connsiteY1" fmla="*/ 2391521 h 2421429"/>
                <a:gd name="connsiteX2" fmla="*/ 595704 w 1574420"/>
                <a:gd name="connsiteY2" fmla="*/ 2337546 h 2421429"/>
                <a:gd name="connsiteX3" fmla="*/ 618564 w 1574420"/>
                <a:gd name="connsiteY3" fmla="*/ 2121011 h 2421429"/>
                <a:gd name="connsiteX4" fmla="*/ 537919 w 1574420"/>
                <a:gd name="connsiteY4" fmla="*/ 1690481 h 2421429"/>
                <a:gd name="connsiteX5" fmla="*/ 476959 w 1574420"/>
                <a:gd name="connsiteY5" fmla="*/ 1606661 h 2421429"/>
                <a:gd name="connsiteX6" fmla="*/ 492199 w 1574420"/>
                <a:gd name="connsiteY6" fmla="*/ 1515221 h 2421429"/>
                <a:gd name="connsiteX7" fmla="*/ 804619 w 1574420"/>
                <a:gd name="connsiteY7" fmla="*/ 951341 h 2421429"/>
                <a:gd name="connsiteX8" fmla="*/ 1193239 w 1574420"/>
                <a:gd name="connsiteY8" fmla="*/ 958961 h 2421429"/>
                <a:gd name="connsiteX9" fmla="*/ 1574239 w 1574420"/>
                <a:gd name="connsiteY9" fmla="*/ 821801 h 2421429"/>
                <a:gd name="connsiteX10" fmla="*/ 1238959 w 1574420"/>
                <a:gd name="connsiteY10" fmla="*/ 280781 h 2421429"/>
                <a:gd name="connsiteX11" fmla="*/ 918919 w 1574420"/>
                <a:gd name="connsiteY11" fmla="*/ 181721 h 2421429"/>
                <a:gd name="connsiteX12" fmla="*/ 263599 w 1574420"/>
                <a:gd name="connsiteY12" fmla="*/ 6461 h 2421429"/>
                <a:gd name="connsiteX13" fmla="*/ 42619 w 1574420"/>
                <a:gd name="connsiteY13" fmla="*/ 97901 h 2421429"/>
                <a:gd name="connsiteX14" fmla="*/ 12139 w 1574420"/>
                <a:gd name="connsiteY14" fmla="*/ 638921 h 2421429"/>
                <a:gd name="connsiteX15" fmla="*/ 202639 w 1574420"/>
                <a:gd name="connsiteY15" fmla="*/ 1888601 h 24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4420" h="2421429">
                  <a:moveTo>
                    <a:pt x="202639" y="1888601"/>
                  </a:moveTo>
                  <a:cubicBezTo>
                    <a:pt x="273759" y="2180701"/>
                    <a:pt x="373348" y="2316697"/>
                    <a:pt x="438859" y="2391521"/>
                  </a:cubicBezTo>
                  <a:cubicBezTo>
                    <a:pt x="504370" y="2466345"/>
                    <a:pt x="565753" y="2382631"/>
                    <a:pt x="595704" y="2337546"/>
                  </a:cubicBezTo>
                  <a:cubicBezTo>
                    <a:pt x="625655" y="2292461"/>
                    <a:pt x="628195" y="2228855"/>
                    <a:pt x="618564" y="2121011"/>
                  </a:cubicBezTo>
                  <a:cubicBezTo>
                    <a:pt x="608933" y="2013167"/>
                    <a:pt x="561520" y="1776206"/>
                    <a:pt x="537919" y="1690481"/>
                  </a:cubicBezTo>
                  <a:cubicBezTo>
                    <a:pt x="514318" y="1604756"/>
                    <a:pt x="484579" y="1635871"/>
                    <a:pt x="476959" y="1606661"/>
                  </a:cubicBezTo>
                  <a:cubicBezTo>
                    <a:pt x="469339" y="1577451"/>
                    <a:pt x="437589" y="1624441"/>
                    <a:pt x="492199" y="1515221"/>
                  </a:cubicBezTo>
                  <a:cubicBezTo>
                    <a:pt x="546809" y="1406001"/>
                    <a:pt x="687779" y="1044051"/>
                    <a:pt x="804619" y="951341"/>
                  </a:cubicBezTo>
                  <a:cubicBezTo>
                    <a:pt x="921459" y="858631"/>
                    <a:pt x="1064969" y="980551"/>
                    <a:pt x="1193239" y="958961"/>
                  </a:cubicBezTo>
                  <a:cubicBezTo>
                    <a:pt x="1321509" y="937371"/>
                    <a:pt x="1566619" y="934831"/>
                    <a:pt x="1574239" y="821801"/>
                  </a:cubicBezTo>
                  <a:cubicBezTo>
                    <a:pt x="1581859" y="708771"/>
                    <a:pt x="1348179" y="387461"/>
                    <a:pt x="1238959" y="280781"/>
                  </a:cubicBezTo>
                  <a:cubicBezTo>
                    <a:pt x="1129739" y="174101"/>
                    <a:pt x="1081479" y="227441"/>
                    <a:pt x="918919" y="181721"/>
                  </a:cubicBezTo>
                  <a:cubicBezTo>
                    <a:pt x="756359" y="136001"/>
                    <a:pt x="409649" y="20431"/>
                    <a:pt x="263599" y="6461"/>
                  </a:cubicBezTo>
                  <a:cubicBezTo>
                    <a:pt x="117549" y="-7509"/>
                    <a:pt x="84529" y="-7509"/>
                    <a:pt x="42619" y="97901"/>
                  </a:cubicBezTo>
                  <a:cubicBezTo>
                    <a:pt x="709" y="203311"/>
                    <a:pt x="-11991" y="344281"/>
                    <a:pt x="12139" y="638921"/>
                  </a:cubicBezTo>
                  <a:cubicBezTo>
                    <a:pt x="36269" y="933561"/>
                    <a:pt x="131519" y="1596501"/>
                    <a:pt x="202639" y="1888601"/>
                  </a:cubicBezTo>
                  <a:close/>
                </a:path>
              </a:pathLst>
            </a:custGeom>
            <a:solidFill>
              <a:srgbClr val="FEB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72796" y="0"/>
            <a:ext cx="11544300" cy="6791324"/>
            <a:chOff x="266700" y="-1"/>
            <a:chExt cx="11544300" cy="679132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4A7F118-0D78-4E9A-8837-D3DD69C41C80}"/>
                </a:ext>
              </a:extLst>
            </p:cNvPr>
            <p:cNvSpPr/>
            <p:nvPr/>
          </p:nvSpPr>
          <p:spPr>
            <a:xfrm flipV="1">
              <a:off x="266700" y="-1"/>
              <a:ext cx="11544300" cy="6791324"/>
            </a:xfrm>
            <a:custGeom>
              <a:avLst/>
              <a:gdLst>
                <a:gd name="connsiteX0" fmla="*/ 0 w 11544300"/>
                <a:gd name="connsiteY0" fmla="*/ 6791324 h 6791324"/>
                <a:gd name="connsiteX1" fmla="*/ 11544300 w 11544300"/>
                <a:gd name="connsiteY1" fmla="*/ 6791324 h 6791324"/>
                <a:gd name="connsiteX2" fmla="*/ 11544300 w 11544300"/>
                <a:gd name="connsiteY2" fmla="*/ 6537199 h 6791324"/>
                <a:gd name="connsiteX3" fmla="*/ 11544300 w 11544300"/>
                <a:gd name="connsiteY3" fmla="*/ 6115049 h 6791324"/>
                <a:gd name="connsiteX4" fmla="*/ 11544300 w 11544300"/>
                <a:gd name="connsiteY4" fmla="*/ 521248 h 6791324"/>
                <a:gd name="connsiteX5" fmla="*/ 11346902 w 11544300"/>
                <a:gd name="connsiteY5" fmla="*/ 323850 h 6791324"/>
                <a:gd name="connsiteX6" fmla="*/ 0 w 11544300"/>
                <a:gd name="connsiteY6" fmla="*/ 0 h 6791324"/>
                <a:gd name="connsiteX7" fmla="*/ 0 w 11544300"/>
                <a:gd name="connsiteY7" fmla="*/ 6115049 h 6791324"/>
                <a:gd name="connsiteX8" fmla="*/ 0 w 11544300"/>
                <a:gd name="connsiteY8" fmla="*/ 6537199 h 679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4300" h="6791324">
                  <a:moveTo>
                    <a:pt x="0" y="6791324"/>
                  </a:moveTo>
                  <a:lnTo>
                    <a:pt x="11544300" y="6791324"/>
                  </a:lnTo>
                  <a:lnTo>
                    <a:pt x="11544300" y="6537199"/>
                  </a:lnTo>
                  <a:lnTo>
                    <a:pt x="11544300" y="6115049"/>
                  </a:lnTo>
                  <a:lnTo>
                    <a:pt x="11544300" y="521248"/>
                  </a:lnTo>
                  <a:cubicBezTo>
                    <a:pt x="11544300" y="412228"/>
                    <a:pt x="11455922" y="323850"/>
                    <a:pt x="11346902" y="323850"/>
                  </a:cubicBezTo>
                  <a:lnTo>
                    <a:pt x="0" y="0"/>
                  </a:lnTo>
                  <a:lnTo>
                    <a:pt x="0" y="6115049"/>
                  </a:lnTo>
                  <a:lnTo>
                    <a:pt x="0" y="6537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11056CEB-1CF0-493E-815B-D7340B57BB02}"/>
                </a:ext>
              </a:extLst>
            </p:cNvPr>
            <p:cNvSpPr/>
            <p:nvPr/>
          </p:nvSpPr>
          <p:spPr>
            <a:xfrm>
              <a:off x="5953125" y="6026150"/>
              <a:ext cx="5695950" cy="600075"/>
            </a:xfrm>
            <a:custGeom>
              <a:avLst/>
              <a:gdLst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2300"/>
                <a:gd name="connsiteY0" fmla="*/ 600075 h 600075"/>
                <a:gd name="connsiteX1" fmla="*/ 5702300 w 5702300"/>
                <a:gd name="connsiteY1" fmla="*/ 447675 h 600075"/>
                <a:gd name="connsiteX2" fmla="*/ 5429250 w 5702300"/>
                <a:gd name="connsiteY2" fmla="*/ 0 h 600075"/>
                <a:gd name="connsiteX3" fmla="*/ 0 w 5702300"/>
                <a:gd name="connsiteY3" fmla="*/ 600075 h 600075"/>
                <a:gd name="connsiteX0" fmla="*/ 0 w 5695950"/>
                <a:gd name="connsiteY0" fmla="*/ 600075 h 600075"/>
                <a:gd name="connsiteX1" fmla="*/ 5695950 w 5695950"/>
                <a:gd name="connsiteY1" fmla="*/ 444500 h 600075"/>
                <a:gd name="connsiteX2" fmla="*/ 5429250 w 5695950"/>
                <a:gd name="connsiteY2" fmla="*/ 0 h 600075"/>
                <a:gd name="connsiteX3" fmla="*/ 0 w 569595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950" h="600075">
                  <a:moveTo>
                    <a:pt x="0" y="600075"/>
                  </a:moveTo>
                  <a:lnTo>
                    <a:pt x="5695950" y="444500"/>
                  </a:lnTo>
                  <a:cubicBezTo>
                    <a:pt x="5443855" y="330200"/>
                    <a:pt x="5521325" y="152400"/>
                    <a:pt x="5429250" y="0"/>
                  </a:cubicBezTo>
                  <a:lnTo>
                    <a:pt x="0" y="600075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15900000" scaled="0"/>
              <a:tileRect/>
            </a:gradFill>
            <a:ln>
              <a:noFill/>
            </a:ln>
            <a:effectLst>
              <a:outerShdw blurRad="279400" dist="38100" dir="16200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026485" y="4345436"/>
            <a:ext cx="1736220" cy="2633374"/>
            <a:chOff x="11026485" y="4345436"/>
            <a:chExt cx="1736220" cy="263337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292B62D-4109-43A0-8933-209DEA4B94A6}"/>
                </a:ext>
              </a:extLst>
            </p:cNvPr>
            <p:cNvSpPr/>
            <p:nvPr/>
          </p:nvSpPr>
          <p:spPr>
            <a:xfrm>
              <a:off x="11026485" y="4345436"/>
              <a:ext cx="1736220" cy="2633374"/>
            </a:xfrm>
            <a:custGeom>
              <a:avLst/>
              <a:gdLst>
                <a:gd name="connsiteX0" fmla="*/ 1455125 w 1727356"/>
                <a:gd name="connsiteY0" fmla="*/ 1003071 h 2656771"/>
                <a:gd name="connsiteX1" fmla="*/ 1089365 w 1727356"/>
                <a:gd name="connsiteY1" fmla="*/ 759231 h 2656771"/>
                <a:gd name="connsiteX2" fmla="*/ 807425 w 1727356"/>
                <a:gd name="connsiteY2" fmla="*/ 385851 h 2656771"/>
                <a:gd name="connsiteX3" fmla="*/ 495005 w 1727356"/>
                <a:gd name="connsiteY3" fmla="*/ 96291 h 2656771"/>
                <a:gd name="connsiteX4" fmla="*/ 121625 w 1727356"/>
                <a:gd name="connsiteY4" fmla="*/ 12471 h 2656771"/>
                <a:gd name="connsiteX5" fmla="*/ 7325 w 1727356"/>
                <a:gd name="connsiteY5" fmla="*/ 332511 h 2656771"/>
                <a:gd name="connsiteX6" fmla="*/ 296885 w 1727356"/>
                <a:gd name="connsiteY6" fmla="*/ 820191 h 2656771"/>
                <a:gd name="connsiteX7" fmla="*/ 639785 w 1727356"/>
                <a:gd name="connsiteY7" fmla="*/ 1140231 h 2656771"/>
                <a:gd name="connsiteX8" fmla="*/ 906485 w 1727356"/>
                <a:gd name="connsiteY8" fmla="*/ 1627911 h 2656771"/>
                <a:gd name="connsiteX9" fmla="*/ 1203665 w 1727356"/>
                <a:gd name="connsiteY9" fmla="*/ 2374671 h 2656771"/>
                <a:gd name="connsiteX10" fmla="*/ 1470365 w 1727356"/>
                <a:gd name="connsiteY10" fmla="*/ 2633751 h 2656771"/>
                <a:gd name="connsiteX11" fmla="*/ 1721825 w 1727356"/>
                <a:gd name="connsiteY11" fmla="*/ 1848891 h 2656771"/>
                <a:gd name="connsiteX12" fmla="*/ 1630385 w 1727356"/>
                <a:gd name="connsiteY12" fmla="*/ 1285011 h 2656771"/>
                <a:gd name="connsiteX13" fmla="*/ 1455125 w 1727356"/>
                <a:gd name="connsiteY13" fmla="*/ 1003071 h 2656771"/>
                <a:gd name="connsiteX0" fmla="*/ 1459148 w 1731379"/>
                <a:gd name="connsiteY0" fmla="*/ 931139 h 2584839"/>
                <a:gd name="connsiteX1" fmla="*/ 1093388 w 1731379"/>
                <a:gd name="connsiteY1" fmla="*/ 687299 h 2584839"/>
                <a:gd name="connsiteX2" fmla="*/ 811448 w 1731379"/>
                <a:gd name="connsiteY2" fmla="*/ 313919 h 2584839"/>
                <a:gd name="connsiteX3" fmla="*/ 499028 w 1731379"/>
                <a:gd name="connsiteY3" fmla="*/ 24359 h 2584839"/>
                <a:gd name="connsiteX4" fmla="*/ 101836 w 1731379"/>
                <a:gd name="connsiteY4" fmla="*/ 42933 h 2584839"/>
                <a:gd name="connsiteX5" fmla="*/ 11348 w 1731379"/>
                <a:gd name="connsiteY5" fmla="*/ 260579 h 2584839"/>
                <a:gd name="connsiteX6" fmla="*/ 300908 w 1731379"/>
                <a:gd name="connsiteY6" fmla="*/ 748259 h 2584839"/>
                <a:gd name="connsiteX7" fmla="*/ 643808 w 1731379"/>
                <a:gd name="connsiteY7" fmla="*/ 1068299 h 2584839"/>
                <a:gd name="connsiteX8" fmla="*/ 910508 w 1731379"/>
                <a:gd name="connsiteY8" fmla="*/ 1555979 h 2584839"/>
                <a:gd name="connsiteX9" fmla="*/ 1207688 w 1731379"/>
                <a:gd name="connsiteY9" fmla="*/ 2302739 h 2584839"/>
                <a:gd name="connsiteX10" fmla="*/ 1474388 w 1731379"/>
                <a:gd name="connsiteY10" fmla="*/ 2561819 h 2584839"/>
                <a:gd name="connsiteX11" fmla="*/ 1725848 w 1731379"/>
                <a:gd name="connsiteY11" fmla="*/ 1776959 h 2584839"/>
                <a:gd name="connsiteX12" fmla="*/ 1634408 w 1731379"/>
                <a:gd name="connsiteY12" fmla="*/ 1213079 h 2584839"/>
                <a:gd name="connsiteX13" fmla="*/ 1459148 w 1731379"/>
                <a:gd name="connsiteY13" fmla="*/ 931139 h 2584839"/>
                <a:gd name="connsiteX0" fmla="*/ 1467472 w 1739703"/>
                <a:gd name="connsiteY0" fmla="*/ 970601 h 2624301"/>
                <a:gd name="connsiteX1" fmla="*/ 1101712 w 1739703"/>
                <a:gd name="connsiteY1" fmla="*/ 726761 h 2624301"/>
                <a:gd name="connsiteX2" fmla="*/ 819772 w 1739703"/>
                <a:gd name="connsiteY2" fmla="*/ 353381 h 2624301"/>
                <a:gd name="connsiteX3" fmla="*/ 507352 w 1739703"/>
                <a:gd name="connsiteY3" fmla="*/ 63821 h 2624301"/>
                <a:gd name="connsiteX4" fmla="*/ 79204 w 1739703"/>
                <a:gd name="connsiteY4" fmla="*/ 18101 h 2624301"/>
                <a:gd name="connsiteX5" fmla="*/ 19672 w 1739703"/>
                <a:gd name="connsiteY5" fmla="*/ 300041 h 2624301"/>
                <a:gd name="connsiteX6" fmla="*/ 309232 w 1739703"/>
                <a:gd name="connsiteY6" fmla="*/ 787721 h 2624301"/>
                <a:gd name="connsiteX7" fmla="*/ 652132 w 1739703"/>
                <a:gd name="connsiteY7" fmla="*/ 1107761 h 2624301"/>
                <a:gd name="connsiteX8" fmla="*/ 918832 w 1739703"/>
                <a:gd name="connsiteY8" fmla="*/ 1595441 h 2624301"/>
                <a:gd name="connsiteX9" fmla="*/ 1216012 w 1739703"/>
                <a:gd name="connsiteY9" fmla="*/ 2342201 h 2624301"/>
                <a:gd name="connsiteX10" fmla="*/ 1482712 w 1739703"/>
                <a:gd name="connsiteY10" fmla="*/ 2601281 h 2624301"/>
                <a:gd name="connsiteX11" fmla="*/ 1734172 w 1739703"/>
                <a:gd name="connsiteY11" fmla="*/ 1816421 h 2624301"/>
                <a:gd name="connsiteX12" fmla="*/ 1642732 w 1739703"/>
                <a:gd name="connsiteY12" fmla="*/ 1252541 h 2624301"/>
                <a:gd name="connsiteX13" fmla="*/ 1467472 w 1739703"/>
                <a:gd name="connsiteY13" fmla="*/ 970601 h 2624301"/>
                <a:gd name="connsiteX0" fmla="*/ 1471656 w 1743887"/>
                <a:gd name="connsiteY0" fmla="*/ 976943 h 2630643"/>
                <a:gd name="connsiteX1" fmla="*/ 1105896 w 1743887"/>
                <a:gd name="connsiteY1" fmla="*/ 733103 h 2630643"/>
                <a:gd name="connsiteX2" fmla="*/ 823956 w 1743887"/>
                <a:gd name="connsiteY2" fmla="*/ 359723 h 2630643"/>
                <a:gd name="connsiteX3" fmla="*/ 511536 w 1743887"/>
                <a:gd name="connsiteY3" fmla="*/ 70163 h 2630643"/>
                <a:gd name="connsiteX4" fmla="*/ 83388 w 1743887"/>
                <a:gd name="connsiteY4" fmla="*/ 24443 h 2630643"/>
                <a:gd name="connsiteX5" fmla="*/ 23856 w 1743887"/>
                <a:gd name="connsiteY5" fmla="*/ 306383 h 2630643"/>
                <a:gd name="connsiteX6" fmla="*/ 313416 w 1743887"/>
                <a:gd name="connsiteY6" fmla="*/ 794063 h 2630643"/>
                <a:gd name="connsiteX7" fmla="*/ 656316 w 1743887"/>
                <a:gd name="connsiteY7" fmla="*/ 1114103 h 2630643"/>
                <a:gd name="connsiteX8" fmla="*/ 923016 w 1743887"/>
                <a:gd name="connsiteY8" fmla="*/ 1601783 h 2630643"/>
                <a:gd name="connsiteX9" fmla="*/ 1220196 w 1743887"/>
                <a:gd name="connsiteY9" fmla="*/ 2348543 h 2630643"/>
                <a:gd name="connsiteX10" fmla="*/ 1486896 w 1743887"/>
                <a:gd name="connsiteY10" fmla="*/ 2607623 h 2630643"/>
                <a:gd name="connsiteX11" fmla="*/ 1738356 w 1743887"/>
                <a:gd name="connsiteY11" fmla="*/ 1822763 h 2630643"/>
                <a:gd name="connsiteX12" fmla="*/ 1646916 w 1743887"/>
                <a:gd name="connsiteY12" fmla="*/ 1258883 h 2630643"/>
                <a:gd name="connsiteX13" fmla="*/ 1471656 w 1743887"/>
                <a:gd name="connsiteY13" fmla="*/ 976943 h 2630643"/>
                <a:gd name="connsiteX0" fmla="*/ 1465042 w 1737273"/>
                <a:gd name="connsiteY0" fmla="*/ 979674 h 2633374"/>
                <a:gd name="connsiteX1" fmla="*/ 1099282 w 1737273"/>
                <a:gd name="connsiteY1" fmla="*/ 735834 h 2633374"/>
                <a:gd name="connsiteX2" fmla="*/ 817342 w 1737273"/>
                <a:gd name="connsiteY2" fmla="*/ 362454 h 2633374"/>
                <a:gd name="connsiteX3" fmla="*/ 435866 w 1737273"/>
                <a:gd name="connsiteY3" fmla="*/ 49081 h 2633374"/>
                <a:gd name="connsiteX4" fmla="*/ 76774 w 1737273"/>
                <a:gd name="connsiteY4" fmla="*/ 27174 h 2633374"/>
                <a:gd name="connsiteX5" fmla="*/ 17242 w 1737273"/>
                <a:gd name="connsiteY5" fmla="*/ 309114 h 2633374"/>
                <a:gd name="connsiteX6" fmla="*/ 306802 w 1737273"/>
                <a:gd name="connsiteY6" fmla="*/ 796794 h 2633374"/>
                <a:gd name="connsiteX7" fmla="*/ 649702 w 1737273"/>
                <a:gd name="connsiteY7" fmla="*/ 1116834 h 2633374"/>
                <a:gd name="connsiteX8" fmla="*/ 916402 w 1737273"/>
                <a:gd name="connsiteY8" fmla="*/ 1604514 h 2633374"/>
                <a:gd name="connsiteX9" fmla="*/ 1213582 w 1737273"/>
                <a:gd name="connsiteY9" fmla="*/ 2351274 h 2633374"/>
                <a:gd name="connsiteX10" fmla="*/ 1480282 w 1737273"/>
                <a:gd name="connsiteY10" fmla="*/ 2610354 h 2633374"/>
                <a:gd name="connsiteX11" fmla="*/ 1731742 w 1737273"/>
                <a:gd name="connsiteY11" fmla="*/ 1825494 h 2633374"/>
                <a:gd name="connsiteX12" fmla="*/ 1640302 w 1737273"/>
                <a:gd name="connsiteY12" fmla="*/ 1261614 h 2633374"/>
                <a:gd name="connsiteX13" fmla="*/ 1465042 w 1737273"/>
                <a:gd name="connsiteY13" fmla="*/ 979674 h 2633374"/>
                <a:gd name="connsiteX0" fmla="*/ 1463989 w 1736220"/>
                <a:gd name="connsiteY0" fmla="*/ 979674 h 2633374"/>
                <a:gd name="connsiteX1" fmla="*/ 1098229 w 1736220"/>
                <a:gd name="connsiteY1" fmla="*/ 735834 h 2633374"/>
                <a:gd name="connsiteX2" fmla="*/ 816289 w 1736220"/>
                <a:gd name="connsiteY2" fmla="*/ 362454 h 2633374"/>
                <a:gd name="connsiteX3" fmla="*/ 434813 w 1736220"/>
                <a:gd name="connsiteY3" fmla="*/ 49081 h 2633374"/>
                <a:gd name="connsiteX4" fmla="*/ 75721 w 1736220"/>
                <a:gd name="connsiteY4" fmla="*/ 27174 h 2633374"/>
                <a:gd name="connsiteX5" fmla="*/ 16189 w 1736220"/>
                <a:gd name="connsiteY5" fmla="*/ 309114 h 2633374"/>
                <a:gd name="connsiteX6" fmla="*/ 291461 w 1736220"/>
                <a:gd name="connsiteY6" fmla="*/ 792032 h 2633374"/>
                <a:gd name="connsiteX7" fmla="*/ 648649 w 1736220"/>
                <a:gd name="connsiteY7" fmla="*/ 1116834 h 2633374"/>
                <a:gd name="connsiteX8" fmla="*/ 915349 w 1736220"/>
                <a:gd name="connsiteY8" fmla="*/ 1604514 h 2633374"/>
                <a:gd name="connsiteX9" fmla="*/ 1212529 w 1736220"/>
                <a:gd name="connsiteY9" fmla="*/ 2351274 h 2633374"/>
                <a:gd name="connsiteX10" fmla="*/ 1479229 w 1736220"/>
                <a:gd name="connsiteY10" fmla="*/ 2610354 h 2633374"/>
                <a:gd name="connsiteX11" fmla="*/ 1730689 w 1736220"/>
                <a:gd name="connsiteY11" fmla="*/ 1825494 h 2633374"/>
                <a:gd name="connsiteX12" fmla="*/ 1639249 w 1736220"/>
                <a:gd name="connsiteY12" fmla="*/ 1261614 h 2633374"/>
                <a:gd name="connsiteX13" fmla="*/ 1463989 w 1736220"/>
                <a:gd name="connsiteY13" fmla="*/ 979674 h 263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220" h="2633374">
                  <a:moveTo>
                    <a:pt x="1463989" y="979674"/>
                  </a:moveTo>
                  <a:cubicBezTo>
                    <a:pt x="1373819" y="892044"/>
                    <a:pt x="1206179" y="838704"/>
                    <a:pt x="1098229" y="735834"/>
                  </a:cubicBezTo>
                  <a:cubicBezTo>
                    <a:pt x="990279" y="632964"/>
                    <a:pt x="926858" y="476913"/>
                    <a:pt x="816289" y="362454"/>
                  </a:cubicBezTo>
                  <a:cubicBezTo>
                    <a:pt x="705720" y="247995"/>
                    <a:pt x="558241" y="104961"/>
                    <a:pt x="434813" y="49081"/>
                  </a:cubicBezTo>
                  <a:cubicBezTo>
                    <a:pt x="311385" y="-6799"/>
                    <a:pt x="145492" y="-16165"/>
                    <a:pt x="75721" y="27174"/>
                  </a:cubicBezTo>
                  <a:cubicBezTo>
                    <a:pt x="5950" y="70513"/>
                    <a:pt x="-19768" y="181638"/>
                    <a:pt x="16189" y="309114"/>
                  </a:cubicBezTo>
                  <a:cubicBezTo>
                    <a:pt x="52146" y="436590"/>
                    <a:pt x="186051" y="657412"/>
                    <a:pt x="291461" y="792032"/>
                  </a:cubicBezTo>
                  <a:cubicBezTo>
                    <a:pt x="396871" y="926652"/>
                    <a:pt x="544668" y="981420"/>
                    <a:pt x="648649" y="1116834"/>
                  </a:cubicBezTo>
                  <a:cubicBezTo>
                    <a:pt x="752630" y="1252248"/>
                    <a:pt x="821369" y="1398774"/>
                    <a:pt x="915349" y="1604514"/>
                  </a:cubicBezTo>
                  <a:cubicBezTo>
                    <a:pt x="1009329" y="1810254"/>
                    <a:pt x="1118549" y="2183634"/>
                    <a:pt x="1212529" y="2351274"/>
                  </a:cubicBezTo>
                  <a:cubicBezTo>
                    <a:pt x="1306509" y="2518914"/>
                    <a:pt x="1392869" y="2697984"/>
                    <a:pt x="1479229" y="2610354"/>
                  </a:cubicBezTo>
                  <a:cubicBezTo>
                    <a:pt x="1565589" y="2522724"/>
                    <a:pt x="1704019" y="2050284"/>
                    <a:pt x="1730689" y="1825494"/>
                  </a:cubicBezTo>
                  <a:cubicBezTo>
                    <a:pt x="1757359" y="1600704"/>
                    <a:pt x="1681159" y="1402584"/>
                    <a:pt x="1639249" y="1261614"/>
                  </a:cubicBezTo>
                  <a:cubicBezTo>
                    <a:pt x="1597339" y="1120644"/>
                    <a:pt x="1554159" y="1067304"/>
                    <a:pt x="1463989" y="979674"/>
                  </a:cubicBezTo>
                  <a:close/>
                </a:path>
              </a:pathLst>
            </a:custGeom>
            <a:solidFill>
              <a:srgbClr val="FEC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58D5782-82D8-4EDA-9DF2-32744305BE1F}"/>
                </a:ext>
              </a:extLst>
            </p:cNvPr>
            <p:cNvSpPr/>
            <p:nvPr/>
          </p:nvSpPr>
          <p:spPr>
            <a:xfrm>
              <a:off x="11282032" y="4635449"/>
              <a:ext cx="301531" cy="266771"/>
            </a:xfrm>
            <a:custGeom>
              <a:avLst/>
              <a:gdLst>
                <a:gd name="connsiteX0" fmla="*/ 301531 w 301531"/>
                <a:gd name="connsiteY0" fmla="*/ 0 h 266771"/>
                <a:gd name="connsiteX1" fmla="*/ 301067 w 301531"/>
                <a:gd name="connsiteY1" fmla="*/ 25055 h 266771"/>
                <a:gd name="connsiteX2" fmla="*/ 263562 w 301531"/>
                <a:gd name="connsiteY2" fmla="*/ 135783 h 266771"/>
                <a:gd name="connsiteX3" fmla="*/ 115925 w 301531"/>
                <a:gd name="connsiteY3" fmla="*/ 252465 h 266771"/>
                <a:gd name="connsiteX4" fmla="*/ 35855 w 301531"/>
                <a:gd name="connsiteY4" fmla="*/ 266752 h 266771"/>
                <a:gd name="connsiteX5" fmla="*/ 0 w 301531"/>
                <a:gd name="connsiteY5" fmla="*/ 261941 h 266771"/>
                <a:gd name="connsiteX6" fmla="*/ 2368 w 301531"/>
                <a:gd name="connsiteY6" fmla="*/ 251869 h 266771"/>
                <a:gd name="connsiteX7" fmla="*/ 46868 w 301531"/>
                <a:gd name="connsiteY7" fmla="*/ 133402 h 266771"/>
                <a:gd name="connsiteX8" fmla="*/ 196887 w 301531"/>
                <a:gd name="connsiteY8" fmla="*/ 21483 h 266771"/>
                <a:gd name="connsiteX9" fmla="*/ 256549 w 301531"/>
                <a:gd name="connsiteY9" fmla="*/ 6637 h 266771"/>
                <a:gd name="connsiteX10" fmla="*/ 301531 w 301531"/>
                <a:gd name="connsiteY10" fmla="*/ 0 h 26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531" h="266771">
                  <a:moveTo>
                    <a:pt x="301531" y="0"/>
                  </a:moveTo>
                  <a:lnTo>
                    <a:pt x="301067" y="25055"/>
                  </a:lnTo>
                  <a:cubicBezTo>
                    <a:pt x="297941" y="60402"/>
                    <a:pt x="286779" y="103339"/>
                    <a:pt x="263562" y="135783"/>
                  </a:cubicBezTo>
                  <a:cubicBezTo>
                    <a:pt x="232606" y="179043"/>
                    <a:pt x="166725" y="234209"/>
                    <a:pt x="115925" y="252465"/>
                  </a:cubicBezTo>
                  <a:cubicBezTo>
                    <a:pt x="90525" y="261593"/>
                    <a:pt x="62942" y="267149"/>
                    <a:pt x="35855" y="266752"/>
                  </a:cubicBezTo>
                  <a:lnTo>
                    <a:pt x="0" y="261941"/>
                  </a:lnTo>
                  <a:lnTo>
                    <a:pt x="2368" y="251869"/>
                  </a:lnTo>
                  <a:cubicBezTo>
                    <a:pt x="13828" y="207618"/>
                    <a:pt x="28612" y="161580"/>
                    <a:pt x="46868" y="133402"/>
                  </a:cubicBezTo>
                  <a:cubicBezTo>
                    <a:pt x="83380" y="77046"/>
                    <a:pt x="132593" y="41327"/>
                    <a:pt x="196887" y="21483"/>
                  </a:cubicBezTo>
                  <a:cubicBezTo>
                    <a:pt x="212961" y="16522"/>
                    <a:pt x="233822" y="11214"/>
                    <a:pt x="256549" y="6637"/>
                  </a:cubicBezTo>
                  <a:lnTo>
                    <a:pt x="3015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95D19B1-B6CC-4B54-8E27-BD113B21AAC4}"/>
                </a:ext>
              </a:extLst>
            </p:cNvPr>
            <p:cNvSpPr/>
            <p:nvPr/>
          </p:nvSpPr>
          <p:spPr>
            <a:xfrm>
              <a:off x="11026485" y="4345437"/>
              <a:ext cx="557209" cy="551953"/>
            </a:xfrm>
            <a:custGeom>
              <a:avLst/>
              <a:gdLst>
                <a:gd name="connsiteX0" fmla="*/ 235146 w 557209"/>
                <a:gd name="connsiteY0" fmla="*/ 920 h 551953"/>
                <a:gd name="connsiteX1" fmla="*/ 306952 w 557209"/>
                <a:gd name="connsiteY1" fmla="*/ 11602 h 551953"/>
                <a:gd name="connsiteX2" fmla="*/ 340515 w 557209"/>
                <a:gd name="connsiteY2" fmla="*/ 32889 h 551953"/>
                <a:gd name="connsiteX3" fmla="*/ 504822 w 557209"/>
                <a:gd name="connsiteY3" fmla="*/ 199577 h 551953"/>
                <a:gd name="connsiteX4" fmla="*/ 557209 w 557209"/>
                <a:gd name="connsiteY4" fmla="*/ 282920 h 551953"/>
                <a:gd name="connsiteX5" fmla="*/ 557078 w 557209"/>
                <a:gd name="connsiteY5" fmla="*/ 290012 h 551953"/>
                <a:gd name="connsiteX6" fmla="*/ 512096 w 557209"/>
                <a:gd name="connsiteY6" fmla="*/ 296649 h 551953"/>
                <a:gd name="connsiteX7" fmla="*/ 452434 w 557209"/>
                <a:gd name="connsiteY7" fmla="*/ 311495 h 551953"/>
                <a:gd name="connsiteX8" fmla="*/ 302415 w 557209"/>
                <a:gd name="connsiteY8" fmla="*/ 423414 h 551953"/>
                <a:gd name="connsiteX9" fmla="*/ 257915 w 557209"/>
                <a:gd name="connsiteY9" fmla="*/ 541881 h 551953"/>
                <a:gd name="connsiteX10" fmla="*/ 255547 w 557209"/>
                <a:gd name="connsiteY10" fmla="*/ 551953 h 551953"/>
                <a:gd name="connsiteX11" fmla="*/ 251479 w 557209"/>
                <a:gd name="connsiteY11" fmla="*/ 551407 h 551953"/>
                <a:gd name="connsiteX12" fmla="*/ 214309 w 557209"/>
                <a:gd name="connsiteY12" fmla="*/ 535333 h 551953"/>
                <a:gd name="connsiteX13" fmla="*/ 90484 w 557209"/>
                <a:gd name="connsiteY13" fmla="*/ 366264 h 551953"/>
                <a:gd name="connsiteX14" fmla="*/ 4759 w 557209"/>
                <a:gd name="connsiteY14" fmla="*/ 235295 h 551953"/>
                <a:gd name="connsiteX15" fmla="*/ 1974 w 557209"/>
                <a:gd name="connsiteY15" fmla="*/ 225940 h 551953"/>
                <a:gd name="connsiteX16" fmla="*/ 510 w 557209"/>
                <a:gd name="connsiteY16" fmla="*/ 217377 h 551953"/>
                <a:gd name="connsiteX17" fmla="*/ 75721 w 557209"/>
                <a:gd name="connsiteY17" fmla="*/ 27174 h 551953"/>
                <a:gd name="connsiteX18" fmla="*/ 235146 w 557209"/>
                <a:gd name="connsiteY18" fmla="*/ 920 h 55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7209" h="551953">
                  <a:moveTo>
                    <a:pt x="235146" y="920"/>
                  </a:moveTo>
                  <a:lnTo>
                    <a:pt x="306952" y="11602"/>
                  </a:lnTo>
                  <a:lnTo>
                    <a:pt x="340515" y="32889"/>
                  </a:lnTo>
                  <a:cubicBezTo>
                    <a:pt x="396078" y="73767"/>
                    <a:pt x="468706" y="157905"/>
                    <a:pt x="504822" y="199577"/>
                  </a:cubicBezTo>
                  <a:cubicBezTo>
                    <a:pt x="540938" y="241249"/>
                    <a:pt x="554828" y="245217"/>
                    <a:pt x="557209" y="282920"/>
                  </a:cubicBezTo>
                  <a:lnTo>
                    <a:pt x="557078" y="290012"/>
                  </a:lnTo>
                  <a:lnTo>
                    <a:pt x="512096" y="296649"/>
                  </a:lnTo>
                  <a:cubicBezTo>
                    <a:pt x="489369" y="301226"/>
                    <a:pt x="468508" y="306534"/>
                    <a:pt x="452434" y="311495"/>
                  </a:cubicBezTo>
                  <a:cubicBezTo>
                    <a:pt x="388140" y="331339"/>
                    <a:pt x="338927" y="367058"/>
                    <a:pt x="302415" y="423414"/>
                  </a:cubicBezTo>
                  <a:cubicBezTo>
                    <a:pt x="284159" y="451592"/>
                    <a:pt x="269375" y="497630"/>
                    <a:pt x="257915" y="541881"/>
                  </a:cubicBezTo>
                  <a:lnTo>
                    <a:pt x="255547" y="551953"/>
                  </a:lnTo>
                  <a:lnTo>
                    <a:pt x="251479" y="551407"/>
                  </a:lnTo>
                  <a:cubicBezTo>
                    <a:pt x="238519" y="547934"/>
                    <a:pt x="226017" y="542675"/>
                    <a:pt x="214309" y="535333"/>
                  </a:cubicBezTo>
                  <a:cubicBezTo>
                    <a:pt x="167478" y="505964"/>
                    <a:pt x="125409" y="416270"/>
                    <a:pt x="90484" y="366264"/>
                  </a:cubicBezTo>
                  <a:cubicBezTo>
                    <a:pt x="55559" y="316258"/>
                    <a:pt x="19840" y="273395"/>
                    <a:pt x="4759" y="235295"/>
                  </a:cubicBezTo>
                  <a:lnTo>
                    <a:pt x="1974" y="225940"/>
                  </a:lnTo>
                  <a:lnTo>
                    <a:pt x="510" y="217377"/>
                  </a:lnTo>
                  <a:cubicBezTo>
                    <a:pt x="-4156" y="130312"/>
                    <a:pt x="23393" y="59678"/>
                    <a:pt x="75721" y="27174"/>
                  </a:cubicBezTo>
                  <a:cubicBezTo>
                    <a:pt x="110607" y="5505"/>
                    <a:pt x="169523" y="-2989"/>
                    <a:pt x="235146" y="920"/>
                  </a:cubicBezTo>
                  <a:close/>
                </a:path>
              </a:pathLst>
            </a:custGeom>
            <a:solidFill>
              <a:srgbClr val="FFE6D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0EED52-0978-4795-A75D-50740400CC44}"/>
              </a:ext>
            </a:extLst>
          </p:cNvPr>
          <p:cNvSpPr txBox="1"/>
          <p:nvPr/>
        </p:nvSpPr>
        <p:spPr>
          <a:xfrm>
            <a:off x="485347" y="171450"/>
            <a:ext cx="5716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F0502020204030204"/>
                <a:ea typeface="맑은 고딕" panose="020B0503020000020004" pitchFamily="34" charset="-127"/>
              </a:rPr>
              <a:t>Module</a:t>
            </a:r>
            <a:endParaRPr kumimoji="0" lang="en-US" altLang="ko-KR" sz="2400" b="1" i="1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E5D5B-F395-41D9-A89D-77BF8A636A2E}"/>
              </a:ext>
            </a:extLst>
          </p:cNvPr>
          <p:cNvSpPr txBox="1"/>
          <p:nvPr/>
        </p:nvSpPr>
        <p:spPr>
          <a:xfrm>
            <a:off x="1667257" y="22738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1610D-B66F-4CBD-B04E-825AEDC1658A}"/>
              </a:ext>
            </a:extLst>
          </p:cNvPr>
          <p:cNvSpPr txBox="1"/>
          <p:nvPr/>
        </p:nvSpPr>
        <p:spPr>
          <a:xfrm>
            <a:off x="768096" y="981146"/>
            <a:ext cx="793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effectLst/>
                <a:latin typeface="-apple-system"/>
              </a:rPr>
              <a:t> Ansible </a:t>
            </a:r>
            <a:r>
              <a:rPr lang="ko-KR" altLang="en-US" b="0" i="0" dirty="0">
                <a:effectLst/>
                <a:latin typeface="-apple-system"/>
              </a:rPr>
              <a:t>코드의 실행 단위</a:t>
            </a:r>
            <a:endParaRPr lang="en-US" altLang="ko-KR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effectLst/>
                <a:latin typeface="-apple-system"/>
              </a:rPr>
              <a:t> </a:t>
            </a:r>
            <a:r>
              <a:rPr lang="en-US" altLang="ko-KR" b="0" i="0" dirty="0">
                <a:effectLst/>
                <a:latin typeface="-apple-system"/>
              </a:rPr>
              <a:t>Task</a:t>
            </a:r>
            <a:r>
              <a:rPr lang="ko-KR" altLang="en-US" b="0" i="0" dirty="0">
                <a:effectLst/>
                <a:latin typeface="-apple-system"/>
              </a:rPr>
              <a:t>에서 목적을 가지는 기능집합</a:t>
            </a:r>
            <a:endParaRPr lang="en-US" altLang="ko-KR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dirty="0"/>
              <a:t> ping, shell, apt, service, user, copy </a:t>
            </a:r>
            <a:r>
              <a:rPr lang="ko-KR" altLang="en-US" dirty="0"/>
              <a:t>등 약 </a:t>
            </a:r>
            <a:r>
              <a:rPr lang="en-US" altLang="ko-KR" dirty="0"/>
              <a:t>2,000</a:t>
            </a:r>
            <a:r>
              <a:rPr lang="ko-KR" altLang="en-US" dirty="0"/>
              <a:t>개 모듈 존재</a:t>
            </a:r>
            <a:endParaRPr lang="en-US" altLang="ko-KR" b="0" i="0" dirty="0">
              <a:effectLst/>
              <a:latin typeface="-apple-system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73E464C-0DF2-4037-A592-50151061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6" y="2340864"/>
            <a:ext cx="5123779" cy="2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735C1C-164C-46F1-860C-FDB375184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103" y="2342319"/>
            <a:ext cx="3724795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0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268CCD0E-514B-48EF-A7EB-0622E4A0D14B}"/>
              </a:ext>
            </a:extLst>
          </p:cNvPr>
          <p:cNvGrpSpPr/>
          <p:nvPr/>
        </p:nvGrpSpPr>
        <p:grpSpPr>
          <a:xfrm>
            <a:off x="11378722" y="4337123"/>
            <a:ext cx="1574420" cy="2421429"/>
            <a:chOff x="11331097" y="1317698"/>
            <a:chExt cx="1574420" cy="2421429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32314F7-F408-4EAA-B6A5-E0197AA9085B}"/>
                </a:ext>
              </a:extLst>
            </p:cNvPr>
            <p:cNvSpPr/>
            <p:nvPr/>
          </p:nvSpPr>
          <p:spPr>
            <a:xfrm>
              <a:off x="11674563" y="2531301"/>
              <a:ext cx="479995" cy="1172833"/>
            </a:xfrm>
            <a:custGeom>
              <a:avLst/>
              <a:gdLst>
                <a:gd name="connsiteX0" fmla="*/ 134446 w 479995"/>
                <a:gd name="connsiteY0" fmla="*/ 952176 h 1172833"/>
                <a:gd name="connsiteX1" fmla="*/ 301133 w 479995"/>
                <a:gd name="connsiteY1" fmla="*/ 1152201 h 1172833"/>
                <a:gd name="connsiteX2" fmla="*/ 448771 w 479995"/>
                <a:gd name="connsiteY2" fmla="*/ 1137913 h 1172833"/>
                <a:gd name="connsiteX3" fmla="*/ 458296 w 479995"/>
                <a:gd name="connsiteY3" fmla="*/ 899788 h 1172833"/>
                <a:gd name="connsiteX4" fmla="*/ 205883 w 479995"/>
                <a:gd name="connsiteY4" fmla="*/ 575938 h 1172833"/>
                <a:gd name="connsiteX5" fmla="*/ 234458 w 479995"/>
                <a:gd name="connsiteY5" fmla="*/ 537838 h 1172833"/>
                <a:gd name="connsiteX6" fmla="*/ 320183 w 479995"/>
                <a:gd name="connsiteY6" fmla="*/ 337813 h 1172833"/>
                <a:gd name="connsiteX7" fmla="*/ 210646 w 479995"/>
                <a:gd name="connsiteY7" fmla="*/ 66351 h 1172833"/>
                <a:gd name="connsiteX8" fmla="*/ 72533 w 479995"/>
                <a:gd name="connsiteY8" fmla="*/ 23488 h 1172833"/>
                <a:gd name="connsiteX9" fmla="*/ 1096 w 479995"/>
                <a:gd name="connsiteY9" fmla="*/ 375913 h 1172833"/>
                <a:gd name="connsiteX10" fmla="*/ 134446 w 479995"/>
                <a:gd name="connsiteY10" fmla="*/ 952176 h 1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995" h="1172833">
                  <a:moveTo>
                    <a:pt x="134446" y="952176"/>
                  </a:moveTo>
                  <a:cubicBezTo>
                    <a:pt x="184452" y="1081557"/>
                    <a:pt x="248746" y="1121245"/>
                    <a:pt x="301133" y="1152201"/>
                  </a:cubicBezTo>
                  <a:cubicBezTo>
                    <a:pt x="353521" y="1183157"/>
                    <a:pt x="422577" y="1179982"/>
                    <a:pt x="448771" y="1137913"/>
                  </a:cubicBezTo>
                  <a:cubicBezTo>
                    <a:pt x="474965" y="1095844"/>
                    <a:pt x="498777" y="993450"/>
                    <a:pt x="458296" y="899788"/>
                  </a:cubicBezTo>
                  <a:cubicBezTo>
                    <a:pt x="417815" y="806126"/>
                    <a:pt x="243189" y="636263"/>
                    <a:pt x="205883" y="575938"/>
                  </a:cubicBezTo>
                  <a:cubicBezTo>
                    <a:pt x="168577" y="515613"/>
                    <a:pt x="215408" y="577526"/>
                    <a:pt x="234458" y="537838"/>
                  </a:cubicBezTo>
                  <a:cubicBezTo>
                    <a:pt x="253508" y="498150"/>
                    <a:pt x="324152" y="416394"/>
                    <a:pt x="320183" y="337813"/>
                  </a:cubicBezTo>
                  <a:cubicBezTo>
                    <a:pt x="316214" y="259232"/>
                    <a:pt x="251921" y="118738"/>
                    <a:pt x="210646" y="66351"/>
                  </a:cubicBezTo>
                  <a:cubicBezTo>
                    <a:pt x="169371" y="13964"/>
                    <a:pt x="107458" y="-28106"/>
                    <a:pt x="72533" y="23488"/>
                  </a:cubicBezTo>
                  <a:cubicBezTo>
                    <a:pt x="37608" y="75082"/>
                    <a:pt x="-7635" y="221132"/>
                    <a:pt x="1096" y="375913"/>
                  </a:cubicBezTo>
                  <a:cubicBezTo>
                    <a:pt x="9827" y="530694"/>
                    <a:pt x="84440" y="822795"/>
                    <a:pt x="134446" y="952176"/>
                  </a:cubicBezTo>
                  <a:close/>
                </a:path>
              </a:pathLst>
            </a:custGeom>
            <a:solidFill>
              <a:srgbClr val="F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CCFF23E-B15A-466F-95C1-F5CF7F1E9E22}"/>
                </a:ext>
              </a:extLst>
            </p:cNvPr>
            <p:cNvSpPr/>
            <p:nvPr/>
          </p:nvSpPr>
          <p:spPr>
            <a:xfrm>
              <a:off x="11331097" y="1317698"/>
              <a:ext cx="1574420" cy="2421429"/>
            </a:xfrm>
            <a:custGeom>
              <a:avLst/>
              <a:gdLst>
                <a:gd name="connsiteX0" fmla="*/ 202639 w 1574420"/>
                <a:gd name="connsiteY0" fmla="*/ 1888601 h 2424186"/>
                <a:gd name="connsiteX1" fmla="*/ 438859 w 1574420"/>
                <a:gd name="connsiteY1" fmla="*/ 2391521 h 2424186"/>
                <a:gd name="connsiteX2" fmla="*/ 560779 w 1574420"/>
                <a:gd name="connsiteY2" fmla="*/ 2353421 h 2424186"/>
                <a:gd name="connsiteX3" fmla="*/ 621739 w 1574420"/>
                <a:gd name="connsiteY3" fmla="*/ 2178161 h 2424186"/>
                <a:gd name="connsiteX4" fmla="*/ 537919 w 1574420"/>
                <a:gd name="connsiteY4" fmla="*/ 1690481 h 2424186"/>
                <a:gd name="connsiteX5" fmla="*/ 476959 w 1574420"/>
                <a:gd name="connsiteY5" fmla="*/ 1606661 h 2424186"/>
                <a:gd name="connsiteX6" fmla="*/ 492199 w 1574420"/>
                <a:gd name="connsiteY6" fmla="*/ 1515221 h 2424186"/>
                <a:gd name="connsiteX7" fmla="*/ 804619 w 1574420"/>
                <a:gd name="connsiteY7" fmla="*/ 951341 h 2424186"/>
                <a:gd name="connsiteX8" fmla="*/ 1193239 w 1574420"/>
                <a:gd name="connsiteY8" fmla="*/ 958961 h 2424186"/>
                <a:gd name="connsiteX9" fmla="*/ 1574239 w 1574420"/>
                <a:gd name="connsiteY9" fmla="*/ 821801 h 2424186"/>
                <a:gd name="connsiteX10" fmla="*/ 1238959 w 1574420"/>
                <a:gd name="connsiteY10" fmla="*/ 280781 h 2424186"/>
                <a:gd name="connsiteX11" fmla="*/ 918919 w 1574420"/>
                <a:gd name="connsiteY11" fmla="*/ 181721 h 2424186"/>
                <a:gd name="connsiteX12" fmla="*/ 263599 w 1574420"/>
                <a:gd name="connsiteY12" fmla="*/ 6461 h 2424186"/>
                <a:gd name="connsiteX13" fmla="*/ 42619 w 1574420"/>
                <a:gd name="connsiteY13" fmla="*/ 97901 h 2424186"/>
                <a:gd name="connsiteX14" fmla="*/ 12139 w 1574420"/>
                <a:gd name="connsiteY14" fmla="*/ 638921 h 2424186"/>
                <a:gd name="connsiteX15" fmla="*/ 202639 w 1574420"/>
                <a:gd name="connsiteY15" fmla="*/ 1888601 h 2424186"/>
                <a:gd name="connsiteX0" fmla="*/ 202639 w 1574420"/>
                <a:gd name="connsiteY0" fmla="*/ 1888601 h 2419818"/>
                <a:gd name="connsiteX1" fmla="*/ 438859 w 1574420"/>
                <a:gd name="connsiteY1" fmla="*/ 2391521 h 2419818"/>
                <a:gd name="connsiteX2" fmla="*/ 595704 w 1574420"/>
                <a:gd name="connsiteY2" fmla="*/ 2337546 h 2419818"/>
                <a:gd name="connsiteX3" fmla="*/ 621739 w 1574420"/>
                <a:gd name="connsiteY3" fmla="*/ 2178161 h 2419818"/>
                <a:gd name="connsiteX4" fmla="*/ 537919 w 1574420"/>
                <a:gd name="connsiteY4" fmla="*/ 1690481 h 2419818"/>
                <a:gd name="connsiteX5" fmla="*/ 476959 w 1574420"/>
                <a:gd name="connsiteY5" fmla="*/ 1606661 h 2419818"/>
                <a:gd name="connsiteX6" fmla="*/ 492199 w 1574420"/>
                <a:gd name="connsiteY6" fmla="*/ 1515221 h 2419818"/>
                <a:gd name="connsiteX7" fmla="*/ 804619 w 1574420"/>
                <a:gd name="connsiteY7" fmla="*/ 951341 h 2419818"/>
                <a:gd name="connsiteX8" fmla="*/ 1193239 w 1574420"/>
                <a:gd name="connsiteY8" fmla="*/ 958961 h 2419818"/>
                <a:gd name="connsiteX9" fmla="*/ 1574239 w 1574420"/>
                <a:gd name="connsiteY9" fmla="*/ 821801 h 2419818"/>
                <a:gd name="connsiteX10" fmla="*/ 1238959 w 1574420"/>
                <a:gd name="connsiteY10" fmla="*/ 280781 h 2419818"/>
                <a:gd name="connsiteX11" fmla="*/ 918919 w 1574420"/>
                <a:gd name="connsiteY11" fmla="*/ 181721 h 2419818"/>
                <a:gd name="connsiteX12" fmla="*/ 263599 w 1574420"/>
                <a:gd name="connsiteY12" fmla="*/ 6461 h 2419818"/>
                <a:gd name="connsiteX13" fmla="*/ 42619 w 1574420"/>
                <a:gd name="connsiteY13" fmla="*/ 97901 h 2419818"/>
                <a:gd name="connsiteX14" fmla="*/ 12139 w 1574420"/>
                <a:gd name="connsiteY14" fmla="*/ 638921 h 2419818"/>
                <a:gd name="connsiteX15" fmla="*/ 202639 w 1574420"/>
                <a:gd name="connsiteY15" fmla="*/ 1888601 h 2419818"/>
                <a:gd name="connsiteX0" fmla="*/ 202639 w 1574420"/>
                <a:gd name="connsiteY0" fmla="*/ 1888601 h 2421429"/>
                <a:gd name="connsiteX1" fmla="*/ 438859 w 1574420"/>
                <a:gd name="connsiteY1" fmla="*/ 2391521 h 2421429"/>
                <a:gd name="connsiteX2" fmla="*/ 595704 w 1574420"/>
                <a:gd name="connsiteY2" fmla="*/ 2337546 h 2421429"/>
                <a:gd name="connsiteX3" fmla="*/ 618564 w 1574420"/>
                <a:gd name="connsiteY3" fmla="*/ 2121011 h 2421429"/>
                <a:gd name="connsiteX4" fmla="*/ 537919 w 1574420"/>
                <a:gd name="connsiteY4" fmla="*/ 1690481 h 2421429"/>
                <a:gd name="connsiteX5" fmla="*/ 476959 w 1574420"/>
                <a:gd name="connsiteY5" fmla="*/ 1606661 h 2421429"/>
                <a:gd name="connsiteX6" fmla="*/ 492199 w 1574420"/>
                <a:gd name="connsiteY6" fmla="*/ 1515221 h 2421429"/>
                <a:gd name="connsiteX7" fmla="*/ 804619 w 1574420"/>
                <a:gd name="connsiteY7" fmla="*/ 951341 h 2421429"/>
                <a:gd name="connsiteX8" fmla="*/ 1193239 w 1574420"/>
                <a:gd name="connsiteY8" fmla="*/ 958961 h 2421429"/>
                <a:gd name="connsiteX9" fmla="*/ 1574239 w 1574420"/>
                <a:gd name="connsiteY9" fmla="*/ 821801 h 2421429"/>
                <a:gd name="connsiteX10" fmla="*/ 1238959 w 1574420"/>
                <a:gd name="connsiteY10" fmla="*/ 280781 h 2421429"/>
                <a:gd name="connsiteX11" fmla="*/ 918919 w 1574420"/>
                <a:gd name="connsiteY11" fmla="*/ 181721 h 2421429"/>
                <a:gd name="connsiteX12" fmla="*/ 263599 w 1574420"/>
                <a:gd name="connsiteY12" fmla="*/ 6461 h 2421429"/>
                <a:gd name="connsiteX13" fmla="*/ 42619 w 1574420"/>
                <a:gd name="connsiteY13" fmla="*/ 97901 h 2421429"/>
                <a:gd name="connsiteX14" fmla="*/ 12139 w 1574420"/>
                <a:gd name="connsiteY14" fmla="*/ 638921 h 2421429"/>
                <a:gd name="connsiteX15" fmla="*/ 202639 w 1574420"/>
                <a:gd name="connsiteY15" fmla="*/ 1888601 h 24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4420" h="2421429">
                  <a:moveTo>
                    <a:pt x="202639" y="1888601"/>
                  </a:moveTo>
                  <a:cubicBezTo>
                    <a:pt x="273759" y="2180701"/>
                    <a:pt x="373348" y="2316697"/>
                    <a:pt x="438859" y="2391521"/>
                  </a:cubicBezTo>
                  <a:cubicBezTo>
                    <a:pt x="504370" y="2466345"/>
                    <a:pt x="565753" y="2382631"/>
                    <a:pt x="595704" y="2337546"/>
                  </a:cubicBezTo>
                  <a:cubicBezTo>
                    <a:pt x="625655" y="2292461"/>
                    <a:pt x="628195" y="2228855"/>
                    <a:pt x="618564" y="2121011"/>
                  </a:cubicBezTo>
                  <a:cubicBezTo>
                    <a:pt x="608933" y="2013167"/>
                    <a:pt x="561520" y="1776206"/>
                    <a:pt x="537919" y="1690481"/>
                  </a:cubicBezTo>
                  <a:cubicBezTo>
                    <a:pt x="514318" y="1604756"/>
                    <a:pt x="484579" y="1635871"/>
                    <a:pt x="476959" y="1606661"/>
                  </a:cubicBezTo>
                  <a:cubicBezTo>
                    <a:pt x="469339" y="1577451"/>
                    <a:pt x="437589" y="1624441"/>
                    <a:pt x="492199" y="1515221"/>
                  </a:cubicBezTo>
                  <a:cubicBezTo>
                    <a:pt x="546809" y="1406001"/>
                    <a:pt x="687779" y="1044051"/>
                    <a:pt x="804619" y="951341"/>
                  </a:cubicBezTo>
                  <a:cubicBezTo>
                    <a:pt x="921459" y="858631"/>
                    <a:pt x="1064969" y="980551"/>
                    <a:pt x="1193239" y="958961"/>
                  </a:cubicBezTo>
                  <a:cubicBezTo>
                    <a:pt x="1321509" y="937371"/>
                    <a:pt x="1566619" y="934831"/>
                    <a:pt x="1574239" y="821801"/>
                  </a:cubicBezTo>
                  <a:cubicBezTo>
                    <a:pt x="1581859" y="708771"/>
                    <a:pt x="1348179" y="387461"/>
                    <a:pt x="1238959" y="280781"/>
                  </a:cubicBezTo>
                  <a:cubicBezTo>
                    <a:pt x="1129739" y="174101"/>
                    <a:pt x="1081479" y="227441"/>
                    <a:pt x="918919" y="181721"/>
                  </a:cubicBezTo>
                  <a:cubicBezTo>
                    <a:pt x="756359" y="136001"/>
                    <a:pt x="409649" y="20431"/>
                    <a:pt x="263599" y="6461"/>
                  </a:cubicBezTo>
                  <a:cubicBezTo>
                    <a:pt x="117549" y="-7509"/>
                    <a:pt x="84529" y="-7509"/>
                    <a:pt x="42619" y="97901"/>
                  </a:cubicBezTo>
                  <a:cubicBezTo>
                    <a:pt x="709" y="203311"/>
                    <a:pt x="-11991" y="344281"/>
                    <a:pt x="12139" y="638921"/>
                  </a:cubicBezTo>
                  <a:cubicBezTo>
                    <a:pt x="36269" y="933561"/>
                    <a:pt x="131519" y="1596501"/>
                    <a:pt x="202639" y="1888601"/>
                  </a:cubicBezTo>
                  <a:close/>
                </a:path>
              </a:pathLst>
            </a:custGeom>
            <a:solidFill>
              <a:srgbClr val="FEB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66700" y="-32772"/>
            <a:ext cx="11544300" cy="6791324"/>
            <a:chOff x="266700" y="-1"/>
            <a:chExt cx="11544300" cy="679132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4A7F118-0D78-4E9A-8837-D3DD69C41C80}"/>
                </a:ext>
              </a:extLst>
            </p:cNvPr>
            <p:cNvSpPr/>
            <p:nvPr/>
          </p:nvSpPr>
          <p:spPr>
            <a:xfrm flipV="1">
              <a:off x="266700" y="-1"/>
              <a:ext cx="11544300" cy="6791324"/>
            </a:xfrm>
            <a:custGeom>
              <a:avLst/>
              <a:gdLst>
                <a:gd name="connsiteX0" fmla="*/ 0 w 11544300"/>
                <a:gd name="connsiteY0" fmla="*/ 6791324 h 6791324"/>
                <a:gd name="connsiteX1" fmla="*/ 11544300 w 11544300"/>
                <a:gd name="connsiteY1" fmla="*/ 6791324 h 6791324"/>
                <a:gd name="connsiteX2" fmla="*/ 11544300 w 11544300"/>
                <a:gd name="connsiteY2" fmla="*/ 6537199 h 6791324"/>
                <a:gd name="connsiteX3" fmla="*/ 11544300 w 11544300"/>
                <a:gd name="connsiteY3" fmla="*/ 6115049 h 6791324"/>
                <a:gd name="connsiteX4" fmla="*/ 11544300 w 11544300"/>
                <a:gd name="connsiteY4" fmla="*/ 521248 h 6791324"/>
                <a:gd name="connsiteX5" fmla="*/ 11346902 w 11544300"/>
                <a:gd name="connsiteY5" fmla="*/ 323850 h 6791324"/>
                <a:gd name="connsiteX6" fmla="*/ 0 w 11544300"/>
                <a:gd name="connsiteY6" fmla="*/ 0 h 6791324"/>
                <a:gd name="connsiteX7" fmla="*/ 0 w 11544300"/>
                <a:gd name="connsiteY7" fmla="*/ 6115049 h 6791324"/>
                <a:gd name="connsiteX8" fmla="*/ 0 w 11544300"/>
                <a:gd name="connsiteY8" fmla="*/ 6537199 h 679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4300" h="6791324">
                  <a:moveTo>
                    <a:pt x="0" y="6791324"/>
                  </a:moveTo>
                  <a:lnTo>
                    <a:pt x="11544300" y="6791324"/>
                  </a:lnTo>
                  <a:lnTo>
                    <a:pt x="11544300" y="6537199"/>
                  </a:lnTo>
                  <a:lnTo>
                    <a:pt x="11544300" y="6115049"/>
                  </a:lnTo>
                  <a:lnTo>
                    <a:pt x="11544300" y="521248"/>
                  </a:lnTo>
                  <a:cubicBezTo>
                    <a:pt x="11544300" y="412228"/>
                    <a:pt x="11455922" y="323850"/>
                    <a:pt x="11346902" y="323850"/>
                  </a:cubicBezTo>
                  <a:lnTo>
                    <a:pt x="0" y="0"/>
                  </a:lnTo>
                  <a:lnTo>
                    <a:pt x="0" y="6115049"/>
                  </a:lnTo>
                  <a:lnTo>
                    <a:pt x="0" y="6537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11056CEB-1CF0-493E-815B-D7340B57BB02}"/>
                </a:ext>
              </a:extLst>
            </p:cNvPr>
            <p:cNvSpPr/>
            <p:nvPr/>
          </p:nvSpPr>
          <p:spPr>
            <a:xfrm>
              <a:off x="5953125" y="6026150"/>
              <a:ext cx="5695950" cy="600075"/>
            </a:xfrm>
            <a:custGeom>
              <a:avLst/>
              <a:gdLst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2300"/>
                <a:gd name="connsiteY0" fmla="*/ 600075 h 600075"/>
                <a:gd name="connsiteX1" fmla="*/ 5702300 w 5702300"/>
                <a:gd name="connsiteY1" fmla="*/ 447675 h 600075"/>
                <a:gd name="connsiteX2" fmla="*/ 5429250 w 5702300"/>
                <a:gd name="connsiteY2" fmla="*/ 0 h 600075"/>
                <a:gd name="connsiteX3" fmla="*/ 0 w 5702300"/>
                <a:gd name="connsiteY3" fmla="*/ 600075 h 600075"/>
                <a:gd name="connsiteX0" fmla="*/ 0 w 5695950"/>
                <a:gd name="connsiteY0" fmla="*/ 600075 h 600075"/>
                <a:gd name="connsiteX1" fmla="*/ 5695950 w 5695950"/>
                <a:gd name="connsiteY1" fmla="*/ 444500 h 600075"/>
                <a:gd name="connsiteX2" fmla="*/ 5429250 w 5695950"/>
                <a:gd name="connsiteY2" fmla="*/ 0 h 600075"/>
                <a:gd name="connsiteX3" fmla="*/ 0 w 569595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950" h="600075">
                  <a:moveTo>
                    <a:pt x="0" y="600075"/>
                  </a:moveTo>
                  <a:lnTo>
                    <a:pt x="5695950" y="444500"/>
                  </a:lnTo>
                  <a:cubicBezTo>
                    <a:pt x="5443855" y="330200"/>
                    <a:pt x="5521325" y="152400"/>
                    <a:pt x="5429250" y="0"/>
                  </a:cubicBezTo>
                  <a:lnTo>
                    <a:pt x="0" y="600075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15900000" scaled="0"/>
              <a:tileRect/>
            </a:gradFill>
            <a:ln>
              <a:noFill/>
            </a:ln>
            <a:effectLst>
              <a:outerShdw blurRad="279400" dist="38100" dir="16200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026485" y="4345436"/>
            <a:ext cx="1736220" cy="2633374"/>
            <a:chOff x="11026485" y="4345436"/>
            <a:chExt cx="1736220" cy="263337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292B62D-4109-43A0-8933-209DEA4B94A6}"/>
                </a:ext>
              </a:extLst>
            </p:cNvPr>
            <p:cNvSpPr/>
            <p:nvPr/>
          </p:nvSpPr>
          <p:spPr>
            <a:xfrm>
              <a:off x="11026485" y="4345436"/>
              <a:ext cx="1736220" cy="2633374"/>
            </a:xfrm>
            <a:custGeom>
              <a:avLst/>
              <a:gdLst>
                <a:gd name="connsiteX0" fmla="*/ 1455125 w 1727356"/>
                <a:gd name="connsiteY0" fmla="*/ 1003071 h 2656771"/>
                <a:gd name="connsiteX1" fmla="*/ 1089365 w 1727356"/>
                <a:gd name="connsiteY1" fmla="*/ 759231 h 2656771"/>
                <a:gd name="connsiteX2" fmla="*/ 807425 w 1727356"/>
                <a:gd name="connsiteY2" fmla="*/ 385851 h 2656771"/>
                <a:gd name="connsiteX3" fmla="*/ 495005 w 1727356"/>
                <a:gd name="connsiteY3" fmla="*/ 96291 h 2656771"/>
                <a:gd name="connsiteX4" fmla="*/ 121625 w 1727356"/>
                <a:gd name="connsiteY4" fmla="*/ 12471 h 2656771"/>
                <a:gd name="connsiteX5" fmla="*/ 7325 w 1727356"/>
                <a:gd name="connsiteY5" fmla="*/ 332511 h 2656771"/>
                <a:gd name="connsiteX6" fmla="*/ 296885 w 1727356"/>
                <a:gd name="connsiteY6" fmla="*/ 820191 h 2656771"/>
                <a:gd name="connsiteX7" fmla="*/ 639785 w 1727356"/>
                <a:gd name="connsiteY7" fmla="*/ 1140231 h 2656771"/>
                <a:gd name="connsiteX8" fmla="*/ 906485 w 1727356"/>
                <a:gd name="connsiteY8" fmla="*/ 1627911 h 2656771"/>
                <a:gd name="connsiteX9" fmla="*/ 1203665 w 1727356"/>
                <a:gd name="connsiteY9" fmla="*/ 2374671 h 2656771"/>
                <a:gd name="connsiteX10" fmla="*/ 1470365 w 1727356"/>
                <a:gd name="connsiteY10" fmla="*/ 2633751 h 2656771"/>
                <a:gd name="connsiteX11" fmla="*/ 1721825 w 1727356"/>
                <a:gd name="connsiteY11" fmla="*/ 1848891 h 2656771"/>
                <a:gd name="connsiteX12" fmla="*/ 1630385 w 1727356"/>
                <a:gd name="connsiteY12" fmla="*/ 1285011 h 2656771"/>
                <a:gd name="connsiteX13" fmla="*/ 1455125 w 1727356"/>
                <a:gd name="connsiteY13" fmla="*/ 1003071 h 2656771"/>
                <a:gd name="connsiteX0" fmla="*/ 1459148 w 1731379"/>
                <a:gd name="connsiteY0" fmla="*/ 931139 h 2584839"/>
                <a:gd name="connsiteX1" fmla="*/ 1093388 w 1731379"/>
                <a:gd name="connsiteY1" fmla="*/ 687299 h 2584839"/>
                <a:gd name="connsiteX2" fmla="*/ 811448 w 1731379"/>
                <a:gd name="connsiteY2" fmla="*/ 313919 h 2584839"/>
                <a:gd name="connsiteX3" fmla="*/ 499028 w 1731379"/>
                <a:gd name="connsiteY3" fmla="*/ 24359 h 2584839"/>
                <a:gd name="connsiteX4" fmla="*/ 101836 w 1731379"/>
                <a:gd name="connsiteY4" fmla="*/ 42933 h 2584839"/>
                <a:gd name="connsiteX5" fmla="*/ 11348 w 1731379"/>
                <a:gd name="connsiteY5" fmla="*/ 260579 h 2584839"/>
                <a:gd name="connsiteX6" fmla="*/ 300908 w 1731379"/>
                <a:gd name="connsiteY6" fmla="*/ 748259 h 2584839"/>
                <a:gd name="connsiteX7" fmla="*/ 643808 w 1731379"/>
                <a:gd name="connsiteY7" fmla="*/ 1068299 h 2584839"/>
                <a:gd name="connsiteX8" fmla="*/ 910508 w 1731379"/>
                <a:gd name="connsiteY8" fmla="*/ 1555979 h 2584839"/>
                <a:gd name="connsiteX9" fmla="*/ 1207688 w 1731379"/>
                <a:gd name="connsiteY9" fmla="*/ 2302739 h 2584839"/>
                <a:gd name="connsiteX10" fmla="*/ 1474388 w 1731379"/>
                <a:gd name="connsiteY10" fmla="*/ 2561819 h 2584839"/>
                <a:gd name="connsiteX11" fmla="*/ 1725848 w 1731379"/>
                <a:gd name="connsiteY11" fmla="*/ 1776959 h 2584839"/>
                <a:gd name="connsiteX12" fmla="*/ 1634408 w 1731379"/>
                <a:gd name="connsiteY12" fmla="*/ 1213079 h 2584839"/>
                <a:gd name="connsiteX13" fmla="*/ 1459148 w 1731379"/>
                <a:gd name="connsiteY13" fmla="*/ 931139 h 2584839"/>
                <a:gd name="connsiteX0" fmla="*/ 1467472 w 1739703"/>
                <a:gd name="connsiteY0" fmla="*/ 970601 h 2624301"/>
                <a:gd name="connsiteX1" fmla="*/ 1101712 w 1739703"/>
                <a:gd name="connsiteY1" fmla="*/ 726761 h 2624301"/>
                <a:gd name="connsiteX2" fmla="*/ 819772 w 1739703"/>
                <a:gd name="connsiteY2" fmla="*/ 353381 h 2624301"/>
                <a:gd name="connsiteX3" fmla="*/ 507352 w 1739703"/>
                <a:gd name="connsiteY3" fmla="*/ 63821 h 2624301"/>
                <a:gd name="connsiteX4" fmla="*/ 79204 w 1739703"/>
                <a:gd name="connsiteY4" fmla="*/ 18101 h 2624301"/>
                <a:gd name="connsiteX5" fmla="*/ 19672 w 1739703"/>
                <a:gd name="connsiteY5" fmla="*/ 300041 h 2624301"/>
                <a:gd name="connsiteX6" fmla="*/ 309232 w 1739703"/>
                <a:gd name="connsiteY6" fmla="*/ 787721 h 2624301"/>
                <a:gd name="connsiteX7" fmla="*/ 652132 w 1739703"/>
                <a:gd name="connsiteY7" fmla="*/ 1107761 h 2624301"/>
                <a:gd name="connsiteX8" fmla="*/ 918832 w 1739703"/>
                <a:gd name="connsiteY8" fmla="*/ 1595441 h 2624301"/>
                <a:gd name="connsiteX9" fmla="*/ 1216012 w 1739703"/>
                <a:gd name="connsiteY9" fmla="*/ 2342201 h 2624301"/>
                <a:gd name="connsiteX10" fmla="*/ 1482712 w 1739703"/>
                <a:gd name="connsiteY10" fmla="*/ 2601281 h 2624301"/>
                <a:gd name="connsiteX11" fmla="*/ 1734172 w 1739703"/>
                <a:gd name="connsiteY11" fmla="*/ 1816421 h 2624301"/>
                <a:gd name="connsiteX12" fmla="*/ 1642732 w 1739703"/>
                <a:gd name="connsiteY12" fmla="*/ 1252541 h 2624301"/>
                <a:gd name="connsiteX13" fmla="*/ 1467472 w 1739703"/>
                <a:gd name="connsiteY13" fmla="*/ 970601 h 2624301"/>
                <a:gd name="connsiteX0" fmla="*/ 1471656 w 1743887"/>
                <a:gd name="connsiteY0" fmla="*/ 976943 h 2630643"/>
                <a:gd name="connsiteX1" fmla="*/ 1105896 w 1743887"/>
                <a:gd name="connsiteY1" fmla="*/ 733103 h 2630643"/>
                <a:gd name="connsiteX2" fmla="*/ 823956 w 1743887"/>
                <a:gd name="connsiteY2" fmla="*/ 359723 h 2630643"/>
                <a:gd name="connsiteX3" fmla="*/ 511536 w 1743887"/>
                <a:gd name="connsiteY3" fmla="*/ 70163 h 2630643"/>
                <a:gd name="connsiteX4" fmla="*/ 83388 w 1743887"/>
                <a:gd name="connsiteY4" fmla="*/ 24443 h 2630643"/>
                <a:gd name="connsiteX5" fmla="*/ 23856 w 1743887"/>
                <a:gd name="connsiteY5" fmla="*/ 306383 h 2630643"/>
                <a:gd name="connsiteX6" fmla="*/ 313416 w 1743887"/>
                <a:gd name="connsiteY6" fmla="*/ 794063 h 2630643"/>
                <a:gd name="connsiteX7" fmla="*/ 656316 w 1743887"/>
                <a:gd name="connsiteY7" fmla="*/ 1114103 h 2630643"/>
                <a:gd name="connsiteX8" fmla="*/ 923016 w 1743887"/>
                <a:gd name="connsiteY8" fmla="*/ 1601783 h 2630643"/>
                <a:gd name="connsiteX9" fmla="*/ 1220196 w 1743887"/>
                <a:gd name="connsiteY9" fmla="*/ 2348543 h 2630643"/>
                <a:gd name="connsiteX10" fmla="*/ 1486896 w 1743887"/>
                <a:gd name="connsiteY10" fmla="*/ 2607623 h 2630643"/>
                <a:gd name="connsiteX11" fmla="*/ 1738356 w 1743887"/>
                <a:gd name="connsiteY11" fmla="*/ 1822763 h 2630643"/>
                <a:gd name="connsiteX12" fmla="*/ 1646916 w 1743887"/>
                <a:gd name="connsiteY12" fmla="*/ 1258883 h 2630643"/>
                <a:gd name="connsiteX13" fmla="*/ 1471656 w 1743887"/>
                <a:gd name="connsiteY13" fmla="*/ 976943 h 2630643"/>
                <a:gd name="connsiteX0" fmla="*/ 1465042 w 1737273"/>
                <a:gd name="connsiteY0" fmla="*/ 979674 h 2633374"/>
                <a:gd name="connsiteX1" fmla="*/ 1099282 w 1737273"/>
                <a:gd name="connsiteY1" fmla="*/ 735834 h 2633374"/>
                <a:gd name="connsiteX2" fmla="*/ 817342 w 1737273"/>
                <a:gd name="connsiteY2" fmla="*/ 362454 h 2633374"/>
                <a:gd name="connsiteX3" fmla="*/ 435866 w 1737273"/>
                <a:gd name="connsiteY3" fmla="*/ 49081 h 2633374"/>
                <a:gd name="connsiteX4" fmla="*/ 76774 w 1737273"/>
                <a:gd name="connsiteY4" fmla="*/ 27174 h 2633374"/>
                <a:gd name="connsiteX5" fmla="*/ 17242 w 1737273"/>
                <a:gd name="connsiteY5" fmla="*/ 309114 h 2633374"/>
                <a:gd name="connsiteX6" fmla="*/ 306802 w 1737273"/>
                <a:gd name="connsiteY6" fmla="*/ 796794 h 2633374"/>
                <a:gd name="connsiteX7" fmla="*/ 649702 w 1737273"/>
                <a:gd name="connsiteY7" fmla="*/ 1116834 h 2633374"/>
                <a:gd name="connsiteX8" fmla="*/ 916402 w 1737273"/>
                <a:gd name="connsiteY8" fmla="*/ 1604514 h 2633374"/>
                <a:gd name="connsiteX9" fmla="*/ 1213582 w 1737273"/>
                <a:gd name="connsiteY9" fmla="*/ 2351274 h 2633374"/>
                <a:gd name="connsiteX10" fmla="*/ 1480282 w 1737273"/>
                <a:gd name="connsiteY10" fmla="*/ 2610354 h 2633374"/>
                <a:gd name="connsiteX11" fmla="*/ 1731742 w 1737273"/>
                <a:gd name="connsiteY11" fmla="*/ 1825494 h 2633374"/>
                <a:gd name="connsiteX12" fmla="*/ 1640302 w 1737273"/>
                <a:gd name="connsiteY12" fmla="*/ 1261614 h 2633374"/>
                <a:gd name="connsiteX13" fmla="*/ 1465042 w 1737273"/>
                <a:gd name="connsiteY13" fmla="*/ 979674 h 2633374"/>
                <a:gd name="connsiteX0" fmla="*/ 1463989 w 1736220"/>
                <a:gd name="connsiteY0" fmla="*/ 979674 h 2633374"/>
                <a:gd name="connsiteX1" fmla="*/ 1098229 w 1736220"/>
                <a:gd name="connsiteY1" fmla="*/ 735834 h 2633374"/>
                <a:gd name="connsiteX2" fmla="*/ 816289 w 1736220"/>
                <a:gd name="connsiteY2" fmla="*/ 362454 h 2633374"/>
                <a:gd name="connsiteX3" fmla="*/ 434813 w 1736220"/>
                <a:gd name="connsiteY3" fmla="*/ 49081 h 2633374"/>
                <a:gd name="connsiteX4" fmla="*/ 75721 w 1736220"/>
                <a:gd name="connsiteY4" fmla="*/ 27174 h 2633374"/>
                <a:gd name="connsiteX5" fmla="*/ 16189 w 1736220"/>
                <a:gd name="connsiteY5" fmla="*/ 309114 h 2633374"/>
                <a:gd name="connsiteX6" fmla="*/ 291461 w 1736220"/>
                <a:gd name="connsiteY6" fmla="*/ 792032 h 2633374"/>
                <a:gd name="connsiteX7" fmla="*/ 648649 w 1736220"/>
                <a:gd name="connsiteY7" fmla="*/ 1116834 h 2633374"/>
                <a:gd name="connsiteX8" fmla="*/ 915349 w 1736220"/>
                <a:gd name="connsiteY8" fmla="*/ 1604514 h 2633374"/>
                <a:gd name="connsiteX9" fmla="*/ 1212529 w 1736220"/>
                <a:gd name="connsiteY9" fmla="*/ 2351274 h 2633374"/>
                <a:gd name="connsiteX10" fmla="*/ 1479229 w 1736220"/>
                <a:gd name="connsiteY10" fmla="*/ 2610354 h 2633374"/>
                <a:gd name="connsiteX11" fmla="*/ 1730689 w 1736220"/>
                <a:gd name="connsiteY11" fmla="*/ 1825494 h 2633374"/>
                <a:gd name="connsiteX12" fmla="*/ 1639249 w 1736220"/>
                <a:gd name="connsiteY12" fmla="*/ 1261614 h 2633374"/>
                <a:gd name="connsiteX13" fmla="*/ 1463989 w 1736220"/>
                <a:gd name="connsiteY13" fmla="*/ 979674 h 263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220" h="2633374">
                  <a:moveTo>
                    <a:pt x="1463989" y="979674"/>
                  </a:moveTo>
                  <a:cubicBezTo>
                    <a:pt x="1373819" y="892044"/>
                    <a:pt x="1206179" y="838704"/>
                    <a:pt x="1098229" y="735834"/>
                  </a:cubicBezTo>
                  <a:cubicBezTo>
                    <a:pt x="990279" y="632964"/>
                    <a:pt x="926858" y="476913"/>
                    <a:pt x="816289" y="362454"/>
                  </a:cubicBezTo>
                  <a:cubicBezTo>
                    <a:pt x="705720" y="247995"/>
                    <a:pt x="558241" y="104961"/>
                    <a:pt x="434813" y="49081"/>
                  </a:cubicBezTo>
                  <a:cubicBezTo>
                    <a:pt x="311385" y="-6799"/>
                    <a:pt x="145492" y="-16165"/>
                    <a:pt x="75721" y="27174"/>
                  </a:cubicBezTo>
                  <a:cubicBezTo>
                    <a:pt x="5950" y="70513"/>
                    <a:pt x="-19768" y="181638"/>
                    <a:pt x="16189" y="309114"/>
                  </a:cubicBezTo>
                  <a:cubicBezTo>
                    <a:pt x="52146" y="436590"/>
                    <a:pt x="186051" y="657412"/>
                    <a:pt x="291461" y="792032"/>
                  </a:cubicBezTo>
                  <a:cubicBezTo>
                    <a:pt x="396871" y="926652"/>
                    <a:pt x="544668" y="981420"/>
                    <a:pt x="648649" y="1116834"/>
                  </a:cubicBezTo>
                  <a:cubicBezTo>
                    <a:pt x="752630" y="1252248"/>
                    <a:pt x="821369" y="1398774"/>
                    <a:pt x="915349" y="1604514"/>
                  </a:cubicBezTo>
                  <a:cubicBezTo>
                    <a:pt x="1009329" y="1810254"/>
                    <a:pt x="1118549" y="2183634"/>
                    <a:pt x="1212529" y="2351274"/>
                  </a:cubicBezTo>
                  <a:cubicBezTo>
                    <a:pt x="1306509" y="2518914"/>
                    <a:pt x="1392869" y="2697984"/>
                    <a:pt x="1479229" y="2610354"/>
                  </a:cubicBezTo>
                  <a:cubicBezTo>
                    <a:pt x="1565589" y="2522724"/>
                    <a:pt x="1704019" y="2050284"/>
                    <a:pt x="1730689" y="1825494"/>
                  </a:cubicBezTo>
                  <a:cubicBezTo>
                    <a:pt x="1757359" y="1600704"/>
                    <a:pt x="1681159" y="1402584"/>
                    <a:pt x="1639249" y="1261614"/>
                  </a:cubicBezTo>
                  <a:cubicBezTo>
                    <a:pt x="1597339" y="1120644"/>
                    <a:pt x="1554159" y="1067304"/>
                    <a:pt x="1463989" y="979674"/>
                  </a:cubicBezTo>
                  <a:close/>
                </a:path>
              </a:pathLst>
            </a:custGeom>
            <a:solidFill>
              <a:srgbClr val="FEC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58D5782-82D8-4EDA-9DF2-32744305BE1F}"/>
                </a:ext>
              </a:extLst>
            </p:cNvPr>
            <p:cNvSpPr/>
            <p:nvPr/>
          </p:nvSpPr>
          <p:spPr>
            <a:xfrm>
              <a:off x="11282032" y="4635449"/>
              <a:ext cx="301531" cy="266771"/>
            </a:xfrm>
            <a:custGeom>
              <a:avLst/>
              <a:gdLst>
                <a:gd name="connsiteX0" fmla="*/ 301531 w 301531"/>
                <a:gd name="connsiteY0" fmla="*/ 0 h 266771"/>
                <a:gd name="connsiteX1" fmla="*/ 301067 w 301531"/>
                <a:gd name="connsiteY1" fmla="*/ 25055 h 266771"/>
                <a:gd name="connsiteX2" fmla="*/ 263562 w 301531"/>
                <a:gd name="connsiteY2" fmla="*/ 135783 h 266771"/>
                <a:gd name="connsiteX3" fmla="*/ 115925 w 301531"/>
                <a:gd name="connsiteY3" fmla="*/ 252465 h 266771"/>
                <a:gd name="connsiteX4" fmla="*/ 35855 w 301531"/>
                <a:gd name="connsiteY4" fmla="*/ 266752 h 266771"/>
                <a:gd name="connsiteX5" fmla="*/ 0 w 301531"/>
                <a:gd name="connsiteY5" fmla="*/ 261941 h 266771"/>
                <a:gd name="connsiteX6" fmla="*/ 2368 w 301531"/>
                <a:gd name="connsiteY6" fmla="*/ 251869 h 266771"/>
                <a:gd name="connsiteX7" fmla="*/ 46868 w 301531"/>
                <a:gd name="connsiteY7" fmla="*/ 133402 h 266771"/>
                <a:gd name="connsiteX8" fmla="*/ 196887 w 301531"/>
                <a:gd name="connsiteY8" fmla="*/ 21483 h 266771"/>
                <a:gd name="connsiteX9" fmla="*/ 256549 w 301531"/>
                <a:gd name="connsiteY9" fmla="*/ 6637 h 266771"/>
                <a:gd name="connsiteX10" fmla="*/ 301531 w 301531"/>
                <a:gd name="connsiteY10" fmla="*/ 0 h 26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531" h="266771">
                  <a:moveTo>
                    <a:pt x="301531" y="0"/>
                  </a:moveTo>
                  <a:lnTo>
                    <a:pt x="301067" y="25055"/>
                  </a:lnTo>
                  <a:cubicBezTo>
                    <a:pt x="297941" y="60402"/>
                    <a:pt x="286779" y="103339"/>
                    <a:pt x="263562" y="135783"/>
                  </a:cubicBezTo>
                  <a:cubicBezTo>
                    <a:pt x="232606" y="179043"/>
                    <a:pt x="166725" y="234209"/>
                    <a:pt x="115925" y="252465"/>
                  </a:cubicBezTo>
                  <a:cubicBezTo>
                    <a:pt x="90525" y="261593"/>
                    <a:pt x="62942" y="267149"/>
                    <a:pt x="35855" y="266752"/>
                  </a:cubicBezTo>
                  <a:lnTo>
                    <a:pt x="0" y="261941"/>
                  </a:lnTo>
                  <a:lnTo>
                    <a:pt x="2368" y="251869"/>
                  </a:lnTo>
                  <a:cubicBezTo>
                    <a:pt x="13828" y="207618"/>
                    <a:pt x="28612" y="161580"/>
                    <a:pt x="46868" y="133402"/>
                  </a:cubicBezTo>
                  <a:cubicBezTo>
                    <a:pt x="83380" y="77046"/>
                    <a:pt x="132593" y="41327"/>
                    <a:pt x="196887" y="21483"/>
                  </a:cubicBezTo>
                  <a:cubicBezTo>
                    <a:pt x="212961" y="16522"/>
                    <a:pt x="233822" y="11214"/>
                    <a:pt x="256549" y="6637"/>
                  </a:cubicBezTo>
                  <a:lnTo>
                    <a:pt x="3015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95D19B1-B6CC-4B54-8E27-BD113B21AAC4}"/>
                </a:ext>
              </a:extLst>
            </p:cNvPr>
            <p:cNvSpPr/>
            <p:nvPr/>
          </p:nvSpPr>
          <p:spPr>
            <a:xfrm>
              <a:off x="11026485" y="4345437"/>
              <a:ext cx="557209" cy="551953"/>
            </a:xfrm>
            <a:custGeom>
              <a:avLst/>
              <a:gdLst>
                <a:gd name="connsiteX0" fmla="*/ 235146 w 557209"/>
                <a:gd name="connsiteY0" fmla="*/ 920 h 551953"/>
                <a:gd name="connsiteX1" fmla="*/ 306952 w 557209"/>
                <a:gd name="connsiteY1" fmla="*/ 11602 h 551953"/>
                <a:gd name="connsiteX2" fmla="*/ 340515 w 557209"/>
                <a:gd name="connsiteY2" fmla="*/ 32889 h 551953"/>
                <a:gd name="connsiteX3" fmla="*/ 504822 w 557209"/>
                <a:gd name="connsiteY3" fmla="*/ 199577 h 551953"/>
                <a:gd name="connsiteX4" fmla="*/ 557209 w 557209"/>
                <a:gd name="connsiteY4" fmla="*/ 282920 h 551953"/>
                <a:gd name="connsiteX5" fmla="*/ 557078 w 557209"/>
                <a:gd name="connsiteY5" fmla="*/ 290012 h 551953"/>
                <a:gd name="connsiteX6" fmla="*/ 512096 w 557209"/>
                <a:gd name="connsiteY6" fmla="*/ 296649 h 551953"/>
                <a:gd name="connsiteX7" fmla="*/ 452434 w 557209"/>
                <a:gd name="connsiteY7" fmla="*/ 311495 h 551953"/>
                <a:gd name="connsiteX8" fmla="*/ 302415 w 557209"/>
                <a:gd name="connsiteY8" fmla="*/ 423414 h 551953"/>
                <a:gd name="connsiteX9" fmla="*/ 257915 w 557209"/>
                <a:gd name="connsiteY9" fmla="*/ 541881 h 551953"/>
                <a:gd name="connsiteX10" fmla="*/ 255547 w 557209"/>
                <a:gd name="connsiteY10" fmla="*/ 551953 h 551953"/>
                <a:gd name="connsiteX11" fmla="*/ 251479 w 557209"/>
                <a:gd name="connsiteY11" fmla="*/ 551407 h 551953"/>
                <a:gd name="connsiteX12" fmla="*/ 214309 w 557209"/>
                <a:gd name="connsiteY12" fmla="*/ 535333 h 551953"/>
                <a:gd name="connsiteX13" fmla="*/ 90484 w 557209"/>
                <a:gd name="connsiteY13" fmla="*/ 366264 h 551953"/>
                <a:gd name="connsiteX14" fmla="*/ 4759 w 557209"/>
                <a:gd name="connsiteY14" fmla="*/ 235295 h 551953"/>
                <a:gd name="connsiteX15" fmla="*/ 1974 w 557209"/>
                <a:gd name="connsiteY15" fmla="*/ 225940 h 551953"/>
                <a:gd name="connsiteX16" fmla="*/ 510 w 557209"/>
                <a:gd name="connsiteY16" fmla="*/ 217377 h 551953"/>
                <a:gd name="connsiteX17" fmla="*/ 75721 w 557209"/>
                <a:gd name="connsiteY17" fmla="*/ 27174 h 551953"/>
                <a:gd name="connsiteX18" fmla="*/ 235146 w 557209"/>
                <a:gd name="connsiteY18" fmla="*/ 920 h 55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7209" h="551953">
                  <a:moveTo>
                    <a:pt x="235146" y="920"/>
                  </a:moveTo>
                  <a:lnTo>
                    <a:pt x="306952" y="11602"/>
                  </a:lnTo>
                  <a:lnTo>
                    <a:pt x="340515" y="32889"/>
                  </a:lnTo>
                  <a:cubicBezTo>
                    <a:pt x="396078" y="73767"/>
                    <a:pt x="468706" y="157905"/>
                    <a:pt x="504822" y="199577"/>
                  </a:cubicBezTo>
                  <a:cubicBezTo>
                    <a:pt x="540938" y="241249"/>
                    <a:pt x="554828" y="245217"/>
                    <a:pt x="557209" y="282920"/>
                  </a:cubicBezTo>
                  <a:lnTo>
                    <a:pt x="557078" y="290012"/>
                  </a:lnTo>
                  <a:lnTo>
                    <a:pt x="512096" y="296649"/>
                  </a:lnTo>
                  <a:cubicBezTo>
                    <a:pt x="489369" y="301226"/>
                    <a:pt x="468508" y="306534"/>
                    <a:pt x="452434" y="311495"/>
                  </a:cubicBezTo>
                  <a:cubicBezTo>
                    <a:pt x="388140" y="331339"/>
                    <a:pt x="338927" y="367058"/>
                    <a:pt x="302415" y="423414"/>
                  </a:cubicBezTo>
                  <a:cubicBezTo>
                    <a:pt x="284159" y="451592"/>
                    <a:pt x="269375" y="497630"/>
                    <a:pt x="257915" y="541881"/>
                  </a:cubicBezTo>
                  <a:lnTo>
                    <a:pt x="255547" y="551953"/>
                  </a:lnTo>
                  <a:lnTo>
                    <a:pt x="251479" y="551407"/>
                  </a:lnTo>
                  <a:cubicBezTo>
                    <a:pt x="238519" y="547934"/>
                    <a:pt x="226017" y="542675"/>
                    <a:pt x="214309" y="535333"/>
                  </a:cubicBezTo>
                  <a:cubicBezTo>
                    <a:pt x="167478" y="505964"/>
                    <a:pt x="125409" y="416270"/>
                    <a:pt x="90484" y="366264"/>
                  </a:cubicBezTo>
                  <a:cubicBezTo>
                    <a:pt x="55559" y="316258"/>
                    <a:pt x="19840" y="273395"/>
                    <a:pt x="4759" y="235295"/>
                  </a:cubicBezTo>
                  <a:lnTo>
                    <a:pt x="1974" y="225940"/>
                  </a:lnTo>
                  <a:lnTo>
                    <a:pt x="510" y="217377"/>
                  </a:lnTo>
                  <a:cubicBezTo>
                    <a:pt x="-4156" y="130312"/>
                    <a:pt x="23393" y="59678"/>
                    <a:pt x="75721" y="27174"/>
                  </a:cubicBezTo>
                  <a:cubicBezTo>
                    <a:pt x="110607" y="5505"/>
                    <a:pt x="169523" y="-2989"/>
                    <a:pt x="235146" y="920"/>
                  </a:cubicBezTo>
                  <a:close/>
                </a:path>
              </a:pathLst>
            </a:custGeom>
            <a:solidFill>
              <a:srgbClr val="FFE6D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0EED52-0978-4795-A75D-50740400CC44}"/>
              </a:ext>
            </a:extLst>
          </p:cNvPr>
          <p:cNvSpPr txBox="1"/>
          <p:nvPr/>
        </p:nvSpPr>
        <p:spPr>
          <a:xfrm>
            <a:off x="485347" y="171450"/>
            <a:ext cx="5716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4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Ansible With Vagrant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22AF2B-037B-437B-A2AB-5C9625F1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22" y="1297690"/>
            <a:ext cx="4452494" cy="29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3">
            <a:extLst>
              <a:ext uri="{FF2B5EF4-FFF2-40B4-BE49-F238E27FC236}">
                <a16:creationId xmlns:a16="http://schemas.microsoft.com/office/drawing/2014/main" id="{314AC4E6-843A-437C-A6AC-7FEC511A8526}"/>
              </a:ext>
            </a:extLst>
          </p:cNvPr>
          <p:cNvSpPr/>
          <p:nvPr/>
        </p:nvSpPr>
        <p:spPr>
          <a:xfrm>
            <a:off x="-418912" y="3941587"/>
            <a:ext cx="4882559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인프라 관리 도구</a:t>
            </a:r>
            <a:endParaRPr lang="ko-KR" alt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직사각형 3">
            <a:extLst>
              <a:ext uri="{FF2B5EF4-FFF2-40B4-BE49-F238E27FC236}">
                <a16:creationId xmlns:a16="http://schemas.microsoft.com/office/drawing/2014/main" id="{DFC9584F-7324-4902-A291-CE89BAC0327F}"/>
              </a:ext>
            </a:extLst>
          </p:cNvPr>
          <p:cNvSpPr/>
          <p:nvPr/>
        </p:nvSpPr>
        <p:spPr>
          <a:xfrm>
            <a:off x="2814342" y="3941587"/>
            <a:ext cx="3740782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이미지 프로비저닝 </a:t>
            </a:r>
            <a:endParaRPr lang="ko-KR" alt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직사각형 3">
            <a:extLst>
              <a:ext uri="{FF2B5EF4-FFF2-40B4-BE49-F238E27FC236}">
                <a16:creationId xmlns:a16="http://schemas.microsoft.com/office/drawing/2014/main" id="{34A24EEF-7335-4ADB-B80C-8B418CBA35B2}"/>
              </a:ext>
            </a:extLst>
          </p:cNvPr>
          <p:cNvSpPr/>
          <p:nvPr/>
        </p:nvSpPr>
        <p:spPr>
          <a:xfrm>
            <a:off x="5704722" y="2353553"/>
            <a:ext cx="527697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Sandbox </a:t>
            </a:r>
            <a:r>
              <a:rPr lang="ko-KR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환경에서의 개발</a:t>
            </a:r>
            <a:endParaRPr lang="ko-KR" alt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7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268CCD0E-514B-48EF-A7EB-0622E4A0D14B}"/>
              </a:ext>
            </a:extLst>
          </p:cNvPr>
          <p:cNvGrpSpPr/>
          <p:nvPr/>
        </p:nvGrpSpPr>
        <p:grpSpPr>
          <a:xfrm>
            <a:off x="11378722" y="4337123"/>
            <a:ext cx="1574420" cy="2421429"/>
            <a:chOff x="11331097" y="1317698"/>
            <a:chExt cx="1574420" cy="2421429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32314F7-F408-4EAA-B6A5-E0197AA9085B}"/>
                </a:ext>
              </a:extLst>
            </p:cNvPr>
            <p:cNvSpPr/>
            <p:nvPr/>
          </p:nvSpPr>
          <p:spPr>
            <a:xfrm>
              <a:off x="11674563" y="2531301"/>
              <a:ext cx="479995" cy="1172833"/>
            </a:xfrm>
            <a:custGeom>
              <a:avLst/>
              <a:gdLst>
                <a:gd name="connsiteX0" fmla="*/ 134446 w 479995"/>
                <a:gd name="connsiteY0" fmla="*/ 952176 h 1172833"/>
                <a:gd name="connsiteX1" fmla="*/ 301133 w 479995"/>
                <a:gd name="connsiteY1" fmla="*/ 1152201 h 1172833"/>
                <a:gd name="connsiteX2" fmla="*/ 448771 w 479995"/>
                <a:gd name="connsiteY2" fmla="*/ 1137913 h 1172833"/>
                <a:gd name="connsiteX3" fmla="*/ 458296 w 479995"/>
                <a:gd name="connsiteY3" fmla="*/ 899788 h 1172833"/>
                <a:gd name="connsiteX4" fmla="*/ 205883 w 479995"/>
                <a:gd name="connsiteY4" fmla="*/ 575938 h 1172833"/>
                <a:gd name="connsiteX5" fmla="*/ 234458 w 479995"/>
                <a:gd name="connsiteY5" fmla="*/ 537838 h 1172833"/>
                <a:gd name="connsiteX6" fmla="*/ 320183 w 479995"/>
                <a:gd name="connsiteY6" fmla="*/ 337813 h 1172833"/>
                <a:gd name="connsiteX7" fmla="*/ 210646 w 479995"/>
                <a:gd name="connsiteY7" fmla="*/ 66351 h 1172833"/>
                <a:gd name="connsiteX8" fmla="*/ 72533 w 479995"/>
                <a:gd name="connsiteY8" fmla="*/ 23488 h 1172833"/>
                <a:gd name="connsiteX9" fmla="*/ 1096 w 479995"/>
                <a:gd name="connsiteY9" fmla="*/ 375913 h 1172833"/>
                <a:gd name="connsiteX10" fmla="*/ 134446 w 479995"/>
                <a:gd name="connsiteY10" fmla="*/ 952176 h 1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995" h="1172833">
                  <a:moveTo>
                    <a:pt x="134446" y="952176"/>
                  </a:moveTo>
                  <a:cubicBezTo>
                    <a:pt x="184452" y="1081557"/>
                    <a:pt x="248746" y="1121245"/>
                    <a:pt x="301133" y="1152201"/>
                  </a:cubicBezTo>
                  <a:cubicBezTo>
                    <a:pt x="353521" y="1183157"/>
                    <a:pt x="422577" y="1179982"/>
                    <a:pt x="448771" y="1137913"/>
                  </a:cubicBezTo>
                  <a:cubicBezTo>
                    <a:pt x="474965" y="1095844"/>
                    <a:pt x="498777" y="993450"/>
                    <a:pt x="458296" y="899788"/>
                  </a:cubicBezTo>
                  <a:cubicBezTo>
                    <a:pt x="417815" y="806126"/>
                    <a:pt x="243189" y="636263"/>
                    <a:pt x="205883" y="575938"/>
                  </a:cubicBezTo>
                  <a:cubicBezTo>
                    <a:pt x="168577" y="515613"/>
                    <a:pt x="215408" y="577526"/>
                    <a:pt x="234458" y="537838"/>
                  </a:cubicBezTo>
                  <a:cubicBezTo>
                    <a:pt x="253508" y="498150"/>
                    <a:pt x="324152" y="416394"/>
                    <a:pt x="320183" y="337813"/>
                  </a:cubicBezTo>
                  <a:cubicBezTo>
                    <a:pt x="316214" y="259232"/>
                    <a:pt x="251921" y="118738"/>
                    <a:pt x="210646" y="66351"/>
                  </a:cubicBezTo>
                  <a:cubicBezTo>
                    <a:pt x="169371" y="13964"/>
                    <a:pt x="107458" y="-28106"/>
                    <a:pt x="72533" y="23488"/>
                  </a:cubicBezTo>
                  <a:cubicBezTo>
                    <a:pt x="37608" y="75082"/>
                    <a:pt x="-7635" y="221132"/>
                    <a:pt x="1096" y="375913"/>
                  </a:cubicBezTo>
                  <a:cubicBezTo>
                    <a:pt x="9827" y="530694"/>
                    <a:pt x="84440" y="822795"/>
                    <a:pt x="134446" y="952176"/>
                  </a:cubicBezTo>
                  <a:close/>
                </a:path>
              </a:pathLst>
            </a:custGeom>
            <a:solidFill>
              <a:srgbClr val="F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CCFF23E-B15A-466F-95C1-F5CF7F1E9E22}"/>
                </a:ext>
              </a:extLst>
            </p:cNvPr>
            <p:cNvSpPr/>
            <p:nvPr/>
          </p:nvSpPr>
          <p:spPr>
            <a:xfrm>
              <a:off x="11331097" y="1317698"/>
              <a:ext cx="1574420" cy="2421429"/>
            </a:xfrm>
            <a:custGeom>
              <a:avLst/>
              <a:gdLst>
                <a:gd name="connsiteX0" fmla="*/ 202639 w 1574420"/>
                <a:gd name="connsiteY0" fmla="*/ 1888601 h 2424186"/>
                <a:gd name="connsiteX1" fmla="*/ 438859 w 1574420"/>
                <a:gd name="connsiteY1" fmla="*/ 2391521 h 2424186"/>
                <a:gd name="connsiteX2" fmla="*/ 560779 w 1574420"/>
                <a:gd name="connsiteY2" fmla="*/ 2353421 h 2424186"/>
                <a:gd name="connsiteX3" fmla="*/ 621739 w 1574420"/>
                <a:gd name="connsiteY3" fmla="*/ 2178161 h 2424186"/>
                <a:gd name="connsiteX4" fmla="*/ 537919 w 1574420"/>
                <a:gd name="connsiteY4" fmla="*/ 1690481 h 2424186"/>
                <a:gd name="connsiteX5" fmla="*/ 476959 w 1574420"/>
                <a:gd name="connsiteY5" fmla="*/ 1606661 h 2424186"/>
                <a:gd name="connsiteX6" fmla="*/ 492199 w 1574420"/>
                <a:gd name="connsiteY6" fmla="*/ 1515221 h 2424186"/>
                <a:gd name="connsiteX7" fmla="*/ 804619 w 1574420"/>
                <a:gd name="connsiteY7" fmla="*/ 951341 h 2424186"/>
                <a:gd name="connsiteX8" fmla="*/ 1193239 w 1574420"/>
                <a:gd name="connsiteY8" fmla="*/ 958961 h 2424186"/>
                <a:gd name="connsiteX9" fmla="*/ 1574239 w 1574420"/>
                <a:gd name="connsiteY9" fmla="*/ 821801 h 2424186"/>
                <a:gd name="connsiteX10" fmla="*/ 1238959 w 1574420"/>
                <a:gd name="connsiteY10" fmla="*/ 280781 h 2424186"/>
                <a:gd name="connsiteX11" fmla="*/ 918919 w 1574420"/>
                <a:gd name="connsiteY11" fmla="*/ 181721 h 2424186"/>
                <a:gd name="connsiteX12" fmla="*/ 263599 w 1574420"/>
                <a:gd name="connsiteY12" fmla="*/ 6461 h 2424186"/>
                <a:gd name="connsiteX13" fmla="*/ 42619 w 1574420"/>
                <a:gd name="connsiteY13" fmla="*/ 97901 h 2424186"/>
                <a:gd name="connsiteX14" fmla="*/ 12139 w 1574420"/>
                <a:gd name="connsiteY14" fmla="*/ 638921 h 2424186"/>
                <a:gd name="connsiteX15" fmla="*/ 202639 w 1574420"/>
                <a:gd name="connsiteY15" fmla="*/ 1888601 h 2424186"/>
                <a:gd name="connsiteX0" fmla="*/ 202639 w 1574420"/>
                <a:gd name="connsiteY0" fmla="*/ 1888601 h 2419818"/>
                <a:gd name="connsiteX1" fmla="*/ 438859 w 1574420"/>
                <a:gd name="connsiteY1" fmla="*/ 2391521 h 2419818"/>
                <a:gd name="connsiteX2" fmla="*/ 595704 w 1574420"/>
                <a:gd name="connsiteY2" fmla="*/ 2337546 h 2419818"/>
                <a:gd name="connsiteX3" fmla="*/ 621739 w 1574420"/>
                <a:gd name="connsiteY3" fmla="*/ 2178161 h 2419818"/>
                <a:gd name="connsiteX4" fmla="*/ 537919 w 1574420"/>
                <a:gd name="connsiteY4" fmla="*/ 1690481 h 2419818"/>
                <a:gd name="connsiteX5" fmla="*/ 476959 w 1574420"/>
                <a:gd name="connsiteY5" fmla="*/ 1606661 h 2419818"/>
                <a:gd name="connsiteX6" fmla="*/ 492199 w 1574420"/>
                <a:gd name="connsiteY6" fmla="*/ 1515221 h 2419818"/>
                <a:gd name="connsiteX7" fmla="*/ 804619 w 1574420"/>
                <a:gd name="connsiteY7" fmla="*/ 951341 h 2419818"/>
                <a:gd name="connsiteX8" fmla="*/ 1193239 w 1574420"/>
                <a:gd name="connsiteY8" fmla="*/ 958961 h 2419818"/>
                <a:gd name="connsiteX9" fmla="*/ 1574239 w 1574420"/>
                <a:gd name="connsiteY9" fmla="*/ 821801 h 2419818"/>
                <a:gd name="connsiteX10" fmla="*/ 1238959 w 1574420"/>
                <a:gd name="connsiteY10" fmla="*/ 280781 h 2419818"/>
                <a:gd name="connsiteX11" fmla="*/ 918919 w 1574420"/>
                <a:gd name="connsiteY11" fmla="*/ 181721 h 2419818"/>
                <a:gd name="connsiteX12" fmla="*/ 263599 w 1574420"/>
                <a:gd name="connsiteY12" fmla="*/ 6461 h 2419818"/>
                <a:gd name="connsiteX13" fmla="*/ 42619 w 1574420"/>
                <a:gd name="connsiteY13" fmla="*/ 97901 h 2419818"/>
                <a:gd name="connsiteX14" fmla="*/ 12139 w 1574420"/>
                <a:gd name="connsiteY14" fmla="*/ 638921 h 2419818"/>
                <a:gd name="connsiteX15" fmla="*/ 202639 w 1574420"/>
                <a:gd name="connsiteY15" fmla="*/ 1888601 h 2419818"/>
                <a:gd name="connsiteX0" fmla="*/ 202639 w 1574420"/>
                <a:gd name="connsiteY0" fmla="*/ 1888601 h 2421429"/>
                <a:gd name="connsiteX1" fmla="*/ 438859 w 1574420"/>
                <a:gd name="connsiteY1" fmla="*/ 2391521 h 2421429"/>
                <a:gd name="connsiteX2" fmla="*/ 595704 w 1574420"/>
                <a:gd name="connsiteY2" fmla="*/ 2337546 h 2421429"/>
                <a:gd name="connsiteX3" fmla="*/ 618564 w 1574420"/>
                <a:gd name="connsiteY3" fmla="*/ 2121011 h 2421429"/>
                <a:gd name="connsiteX4" fmla="*/ 537919 w 1574420"/>
                <a:gd name="connsiteY4" fmla="*/ 1690481 h 2421429"/>
                <a:gd name="connsiteX5" fmla="*/ 476959 w 1574420"/>
                <a:gd name="connsiteY5" fmla="*/ 1606661 h 2421429"/>
                <a:gd name="connsiteX6" fmla="*/ 492199 w 1574420"/>
                <a:gd name="connsiteY6" fmla="*/ 1515221 h 2421429"/>
                <a:gd name="connsiteX7" fmla="*/ 804619 w 1574420"/>
                <a:gd name="connsiteY7" fmla="*/ 951341 h 2421429"/>
                <a:gd name="connsiteX8" fmla="*/ 1193239 w 1574420"/>
                <a:gd name="connsiteY8" fmla="*/ 958961 h 2421429"/>
                <a:gd name="connsiteX9" fmla="*/ 1574239 w 1574420"/>
                <a:gd name="connsiteY9" fmla="*/ 821801 h 2421429"/>
                <a:gd name="connsiteX10" fmla="*/ 1238959 w 1574420"/>
                <a:gd name="connsiteY10" fmla="*/ 280781 h 2421429"/>
                <a:gd name="connsiteX11" fmla="*/ 918919 w 1574420"/>
                <a:gd name="connsiteY11" fmla="*/ 181721 h 2421429"/>
                <a:gd name="connsiteX12" fmla="*/ 263599 w 1574420"/>
                <a:gd name="connsiteY12" fmla="*/ 6461 h 2421429"/>
                <a:gd name="connsiteX13" fmla="*/ 42619 w 1574420"/>
                <a:gd name="connsiteY13" fmla="*/ 97901 h 2421429"/>
                <a:gd name="connsiteX14" fmla="*/ 12139 w 1574420"/>
                <a:gd name="connsiteY14" fmla="*/ 638921 h 2421429"/>
                <a:gd name="connsiteX15" fmla="*/ 202639 w 1574420"/>
                <a:gd name="connsiteY15" fmla="*/ 1888601 h 24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4420" h="2421429">
                  <a:moveTo>
                    <a:pt x="202639" y="1888601"/>
                  </a:moveTo>
                  <a:cubicBezTo>
                    <a:pt x="273759" y="2180701"/>
                    <a:pt x="373348" y="2316697"/>
                    <a:pt x="438859" y="2391521"/>
                  </a:cubicBezTo>
                  <a:cubicBezTo>
                    <a:pt x="504370" y="2466345"/>
                    <a:pt x="565753" y="2382631"/>
                    <a:pt x="595704" y="2337546"/>
                  </a:cubicBezTo>
                  <a:cubicBezTo>
                    <a:pt x="625655" y="2292461"/>
                    <a:pt x="628195" y="2228855"/>
                    <a:pt x="618564" y="2121011"/>
                  </a:cubicBezTo>
                  <a:cubicBezTo>
                    <a:pt x="608933" y="2013167"/>
                    <a:pt x="561520" y="1776206"/>
                    <a:pt x="537919" y="1690481"/>
                  </a:cubicBezTo>
                  <a:cubicBezTo>
                    <a:pt x="514318" y="1604756"/>
                    <a:pt x="484579" y="1635871"/>
                    <a:pt x="476959" y="1606661"/>
                  </a:cubicBezTo>
                  <a:cubicBezTo>
                    <a:pt x="469339" y="1577451"/>
                    <a:pt x="437589" y="1624441"/>
                    <a:pt x="492199" y="1515221"/>
                  </a:cubicBezTo>
                  <a:cubicBezTo>
                    <a:pt x="546809" y="1406001"/>
                    <a:pt x="687779" y="1044051"/>
                    <a:pt x="804619" y="951341"/>
                  </a:cubicBezTo>
                  <a:cubicBezTo>
                    <a:pt x="921459" y="858631"/>
                    <a:pt x="1064969" y="980551"/>
                    <a:pt x="1193239" y="958961"/>
                  </a:cubicBezTo>
                  <a:cubicBezTo>
                    <a:pt x="1321509" y="937371"/>
                    <a:pt x="1566619" y="934831"/>
                    <a:pt x="1574239" y="821801"/>
                  </a:cubicBezTo>
                  <a:cubicBezTo>
                    <a:pt x="1581859" y="708771"/>
                    <a:pt x="1348179" y="387461"/>
                    <a:pt x="1238959" y="280781"/>
                  </a:cubicBezTo>
                  <a:cubicBezTo>
                    <a:pt x="1129739" y="174101"/>
                    <a:pt x="1081479" y="227441"/>
                    <a:pt x="918919" y="181721"/>
                  </a:cubicBezTo>
                  <a:cubicBezTo>
                    <a:pt x="756359" y="136001"/>
                    <a:pt x="409649" y="20431"/>
                    <a:pt x="263599" y="6461"/>
                  </a:cubicBezTo>
                  <a:cubicBezTo>
                    <a:pt x="117549" y="-7509"/>
                    <a:pt x="84529" y="-7509"/>
                    <a:pt x="42619" y="97901"/>
                  </a:cubicBezTo>
                  <a:cubicBezTo>
                    <a:pt x="709" y="203311"/>
                    <a:pt x="-11991" y="344281"/>
                    <a:pt x="12139" y="638921"/>
                  </a:cubicBezTo>
                  <a:cubicBezTo>
                    <a:pt x="36269" y="933561"/>
                    <a:pt x="131519" y="1596501"/>
                    <a:pt x="202639" y="1888601"/>
                  </a:cubicBezTo>
                  <a:close/>
                </a:path>
              </a:pathLst>
            </a:custGeom>
            <a:solidFill>
              <a:srgbClr val="FEB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72796" y="0"/>
            <a:ext cx="11544300" cy="6791324"/>
            <a:chOff x="266700" y="-1"/>
            <a:chExt cx="11544300" cy="679132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4A7F118-0D78-4E9A-8837-D3DD69C41C80}"/>
                </a:ext>
              </a:extLst>
            </p:cNvPr>
            <p:cNvSpPr/>
            <p:nvPr/>
          </p:nvSpPr>
          <p:spPr>
            <a:xfrm flipV="1">
              <a:off x="266700" y="-1"/>
              <a:ext cx="11544300" cy="6791324"/>
            </a:xfrm>
            <a:custGeom>
              <a:avLst/>
              <a:gdLst>
                <a:gd name="connsiteX0" fmla="*/ 0 w 11544300"/>
                <a:gd name="connsiteY0" fmla="*/ 6791324 h 6791324"/>
                <a:gd name="connsiteX1" fmla="*/ 11544300 w 11544300"/>
                <a:gd name="connsiteY1" fmla="*/ 6791324 h 6791324"/>
                <a:gd name="connsiteX2" fmla="*/ 11544300 w 11544300"/>
                <a:gd name="connsiteY2" fmla="*/ 6537199 h 6791324"/>
                <a:gd name="connsiteX3" fmla="*/ 11544300 w 11544300"/>
                <a:gd name="connsiteY3" fmla="*/ 6115049 h 6791324"/>
                <a:gd name="connsiteX4" fmla="*/ 11544300 w 11544300"/>
                <a:gd name="connsiteY4" fmla="*/ 521248 h 6791324"/>
                <a:gd name="connsiteX5" fmla="*/ 11346902 w 11544300"/>
                <a:gd name="connsiteY5" fmla="*/ 323850 h 6791324"/>
                <a:gd name="connsiteX6" fmla="*/ 0 w 11544300"/>
                <a:gd name="connsiteY6" fmla="*/ 0 h 6791324"/>
                <a:gd name="connsiteX7" fmla="*/ 0 w 11544300"/>
                <a:gd name="connsiteY7" fmla="*/ 6115049 h 6791324"/>
                <a:gd name="connsiteX8" fmla="*/ 0 w 11544300"/>
                <a:gd name="connsiteY8" fmla="*/ 6537199 h 679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4300" h="6791324">
                  <a:moveTo>
                    <a:pt x="0" y="6791324"/>
                  </a:moveTo>
                  <a:lnTo>
                    <a:pt x="11544300" y="6791324"/>
                  </a:lnTo>
                  <a:lnTo>
                    <a:pt x="11544300" y="6537199"/>
                  </a:lnTo>
                  <a:lnTo>
                    <a:pt x="11544300" y="6115049"/>
                  </a:lnTo>
                  <a:lnTo>
                    <a:pt x="11544300" y="521248"/>
                  </a:lnTo>
                  <a:cubicBezTo>
                    <a:pt x="11544300" y="412228"/>
                    <a:pt x="11455922" y="323850"/>
                    <a:pt x="11346902" y="323850"/>
                  </a:cubicBezTo>
                  <a:lnTo>
                    <a:pt x="0" y="0"/>
                  </a:lnTo>
                  <a:lnTo>
                    <a:pt x="0" y="6115049"/>
                  </a:lnTo>
                  <a:lnTo>
                    <a:pt x="0" y="6537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11056CEB-1CF0-493E-815B-D7340B57BB02}"/>
                </a:ext>
              </a:extLst>
            </p:cNvPr>
            <p:cNvSpPr/>
            <p:nvPr/>
          </p:nvSpPr>
          <p:spPr>
            <a:xfrm>
              <a:off x="5953125" y="6026150"/>
              <a:ext cx="5695950" cy="600075"/>
            </a:xfrm>
            <a:custGeom>
              <a:avLst/>
              <a:gdLst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2300"/>
                <a:gd name="connsiteY0" fmla="*/ 600075 h 600075"/>
                <a:gd name="connsiteX1" fmla="*/ 5702300 w 5702300"/>
                <a:gd name="connsiteY1" fmla="*/ 447675 h 600075"/>
                <a:gd name="connsiteX2" fmla="*/ 5429250 w 5702300"/>
                <a:gd name="connsiteY2" fmla="*/ 0 h 600075"/>
                <a:gd name="connsiteX3" fmla="*/ 0 w 5702300"/>
                <a:gd name="connsiteY3" fmla="*/ 600075 h 600075"/>
                <a:gd name="connsiteX0" fmla="*/ 0 w 5695950"/>
                <a:gd name="connsiteY0" fmla="*/ 600075 h 600075"/>
                <a:gd name="connsiteX1" fmla="*/ 5695950 w 5695950"/>
                <a:gd name="connsiteY1" fmla="*/ 444500 h 600075"/>
                <a:gd name="connsiteX2" fmla="*/ 5429250 w 5695950"/>
                <a:gd name="connsiteY2" fmla="*/ 0 h 600075"/>
                <a:gd name="connsiteX3" fmla="*/ 0 w 569595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950" h="600075">
                  <a:moveTo>
                    <a:pt x="0" y="600075"/>
                  </a:moveTo>
                  <a:lnTo>
                    <a:pt x="5695950" y="444500"/>
                  </a:lnTo>
                  <a:cubicBezTo>
                    <a:pt x="5443855" y="330200"/>
                    <a:pt x="5521325" y="152400"/>
                    <a:pt x="5429250" y="0"/>
                  </a:cubicBezTo>
                  <a:lnTo>
                    <a:pt x="0" y="600075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15900000" scaled="0"/>
              <a:tileRect/>
            </a:gradFill>
            <a:ln>
              <a:noFill/>
            </a:ln>
            <a:effectLst>
              <a:outerShdw blurRad="279400" dist="38100" dir="16200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026485" y="4345436"/>
            <a:ext cx="1736220" cy="2633374"/>
            <a:chOff x="11026485" y="4345436"/>
            <a:chExt cx="1736220" cy="263337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292B62D-4109-43A0-8933-209DEA4B94A6}"/>
                </a:ext>
              </a:extLst>
            </p:cNvPr>
            <p:cNvSpPr/>
            <p:nvPr/>
          </p:nvSpPr>
          <p:spPr>
            <a:xfrm>
              <a:off x="11026485" y="4345436"/>
              <a:ext cx="1736220" cy="2633374"/>
            </a:xfrm>
            <a:custGeom>
              <a:avLst/>
              <a:gdLst>
                <a:gd name="connsiteX0" fmla="*/ 1455125 w 1727356"/>
                <a:gd name="connsiteY0" fmla="*/ 1003071 h 2656771"/>
                <a:gd name="connsiteX1" fmla="*/ 1089365 w 1727356"/>
                <a:gd name="connsiteY1" fmla="*/ 759231 h 2656771"/>
                <a:gd name="connsiteX2" fmla="*/ 807425 w 1727356"/>
                <a:gd name="connsiteY2" fmla="*/ 385851 h 2656771"/>
                <a:gd name="connsiteX3" fmla="*/ 495005 w 1727356"/>
                <a:gd name="connsiteY3" fmla="*/ 96291 h 2656771"/>
                <a:gd name="connsiteX4" fmla="*/ 121625 w 1727356"/>
                <a:gd name="connsiteY4" fmla="*/ 12471 h 2656771"/>
                <a:gd name="connsiteX5" fmla="*/ 7325 w 1727356"/>
                <a:gd name="connsiteY5" fmla="*/ 332511 h 2656771"/>
                <a:gd name="connsiteX6" fmla="*/ 296885 w 1727356"/>
                <a:gd name="connsiteY6" fmla="*/ 820191 h 2656771"/>
                <a:gd name="connsiteX7" fmla="*/ 639785 w 1727356"/>
                <a:gd name="connsiteY7" fmla="*/ 1140231 h 2656771"/>
                <a:gd name="connsiteX8" fmla="*/ 906485 w 1727356"/>
                <a:gd name="connsiteY8" fmla="*/ 1627911 h 2656771"/>
                <a:gd name="connsiteX9" fmla="*/ 1203665 w 1727356"/>
                <a:gd name="connsiteY9" fmla="*/ 2374671 h 2656771"/>
                <a:gd name="connsiteX10" fmla="*/ 1470365 w 1727356"/>
                <a:gd name="connsiteY10" fmla="*/ 2633751 h 2656771"/>
                <a:gd name="connsiteX11" fmla="*/ 1721825 w 1727356"/>
                <a:gd name="connsiteY11" fmla="*/ 1848891 h 2656771"/>
                <a:gd name="connsiteX12" fmla="*/ 1630385 w 1727356"/>
                <a:gd name="connsiteY12" fmla="*/ 1285011 h 2656771"/>
                <a:gd name="connsiteX13" fmla="*/ 1455125 w 1727356"/>
                <a:gd name="connsiteY13" fmla="*/ 1003071 h 2656771"/>
                <a:gd name="connsiteX0" fmla="*/ 1459148 w 1731379"/>
                <a:gd name="connsiteY0" fmla="*/ 931139 h 2584839"/>
                <a:gd name="connsiteX1" fmla="*/ 1093388 w 1731379"/>
                <a:gd name="connsiteY1" fmla="*/ 687299 h 2584839"/>
                <a:gd name="connsiteX2" fmla="*/ 811448 w 1731379"/>
                <a:gd name="connsiteY2" fmla="*/ 313919 h 2584839"/>
                <a:gd name="connsiteX3" fmla="*/ 499028 w 1731379"/>
                <a:gd name="connsiteY3" fmla="*/ 24359 h 2584839"/>
                <a:gd name="connsiteX4" fmla="*/ 101836 w 1731379"/>
                <a:gd name="connsiteY4" fmla="*/ 42933 h 2584839"/>
                <a:gd name="connsiteX5" fmla="*/ 11348 w 1731379"/>
                <a:gd name="connsiteY5" fmla="*/ 260579 h 2584839"/>
                <a:gd name="connsiteX6" fmla="*/ 300908 w 1731379"/>
                <a:gd name="connsiteY6" fmla="*/ 748259 h 2584839"/>
                <a:gd name="connsiteX7" fmla="*/ 643808 w 1731379"/>
                <a:gd name="connsiteY7" fmla="*/ 1068299 h 2584839"/>
                <a:gd name="connsiteX8" fmla="*/ 910508 w 1731379"/>
                <a:gd name="connsiteY8" fmla="*/ 1555979 h 2584839"/>
                <a:gd name="connsiteX9" fmla="*/ 1207688 w 1731379"/>
                <a:gd name="connsiteY9" fmla="*/ 2302739 h 2584839"/>
                <a:gd name="connsiteX10" fmla="*/ 1474388 w 1731379"/>
                <a:gd name="connsiteY10" fmla="*/ 2561819 h 2584839"/>
                <a:gd name="connsiteX11" fmla="*/ 1725848 w 1731379"/>
                <a:gd name="connsiteY11" fmla="*/ 1776959 h 2584839"/>
                <a:gd name="connsiteX12" fmla="*/ 1634408 w 1731379"/>
                <a:gd name="connsiteY12" fmla="*/ 1213079 h 2584839"/>
                <a:gd name="connsiteX13" fmla="*/ 1459148 w 1731379"/>
                <a:gd name="connsiteY13" fmla="*/ 931139 h 2584839"/>
                <a:gd name="connsiteX0" fmla="*/ 1467472 w 1739703"/>
                <a:gd name="connsiteY0" fmla="*/ 970601 h 2624301"/>
                <a:gd name="connsiteX1" fmla="*/ 1101712 w 1739703"/>
                <a:gd name="connsiteY1" fmla="*/ 726761 h 2624301"/>
                <a:gd name="connsiteX2" fmla="*/ 819772 w 1739703"/>
                <a:gd name="connsiteY2" fmla="*/ 353381 h 2624301"/>
                <a:gd name="connsiteX3" fmla="*/ 507352 w 1739703"/>
                <a:gd name="connsiteY3" fmla="*/ 63821 h 2624301"/>
                <a:gd name="connsiteX4" fmla="*/ 79204 w 1739703"/>
                <a:gd name="connsiteY4" fmla="*/ 18101 h 2624301"/>
                <a:gd name="connsiteX5" fmla="*/ 19672 w 1739703"/>
                <a:gd name="connsiteY5" fmla="*/ 300041 h 2624301"/>
                <a:gd name="connsiteX6" fmla="*/ 309232 w 1739703"/>
                <a:gd name="connsiteY6" fmla="*/ 787721 h 2624301"/>
                <a:gd name="connsiteX7" fmla="*/ 652132 w 1739703"/>
                <a:gd name="connsiteY7" fmla="*/ 1107761 h 2624301"/>
                <a:gd name="connsiteX8" fmla="*/ 918832 w 1739703"/>
                <a:gd name="connsiteY8" fmla="*/ 1595441 h 2624301"/>
                <a:gd name="connsiteX9" fmla="*/ 1216012 w 1739703"/>
                <a:gd name="connsiteY9" fmla="*/ 2342201 h 2624301"/>
                <a:gd name="connsiteX10" fmla="*/ 1482712 w 1739703"/>
                <a:gd name="connsiteY10" fmla="*/ 2601281 h 2624301"/>
                <a:gd name="connsiteX11" fmla="*/ 1734172 w 1739703"/>
                <a:gd name="connsiteY11" fmla="*/ 1816421 h 2624301"/>
                <a:gd name="connsiteX12" fmla="*/ 1642732 w 1739703"/>
                <a:gd name="connsiteY12" fmla="*/ 1252541 h 2624301"/>
                <a:gd name="connsiteX13" fmla="*/ 1467472 w 1739703"/>
                <a:gd name="connsiteY13" fmla="*/ 970601 h 2624301"/>
                <a:gd name="connsiteX0" fmla="*/ 1471656 w 1743887"/>
                <a:gd name="connsiteY0" fmla="*/ 976943 h 2630643"/>
                <a:gd name="connsiteX1" fmla="*/ 1105896 w 1743887"/>
                <a:gd name="connsiteY1" fmla="*/ 733103 h 2630643"/>
                <a:gd name="connsiteX2" fmla="*/ 823956 w 1743887"/>
                <a:gd name="connsiteY2" fmla="*/ 359723 h 2630643"/>
                <a:gd name="connsiteX3" fmla="*/ 511536 w 1743887"/>
                <a:gd name="connsiteY3" fmla="*/ 70163 h 2630643"/>
                <a:gd name="connsiteX4" fmla="*/ 83388 w 1743887"/>
                <a:gd name="connsiteY4" fmla="*/ 24443 h 2630643"/>
                <a:gd name="connsiteX5" fmla="*/ 23856 w 1743887"/>
                <a:gd name="connsiteY5" fmla="*/ 306383 h 2630643"/>
                <a:gd name="connsiteX6" fmla="*/ 313416 w 1743887"/>
                <a:gd name="connsiteY6" fmla="*/ 794063 h 2630643"/>
                <a:gd name="connsiteX7" fmla="*/ 656316 w 1743887"/>
                <a:gd name="connsiteY7" fmla="*/ 1114103 h 2630643"/>
                <a:gd name="connsiteX8" fmla="*/ 923016 w 1743887"/>
                <a:gd name="connsiteY8" fmla="*/ 1601783 h 2630643"/>
                <a:gd name="connsiteX9" fmla="*/ 1220196 w 1743887"/>
                <a:gd name="connsiteY9" fmla="*/ 2348543 h 2630643"/>
                <a:gd name="connsiteX10" fmla="*/ 1486896 w 1743887"/>
                <a:gd name="connsiteY10" fmla="*/ 2607623 h 2630643"/>
                <a:gd name="connsiteX11" fmla="*/ 1738356 w 1743887"/>
                <a:gd name="connsiteY11" fmla="*/ 1822763 h 2630643"/>
                <a:gd name="connsiteX12" fmla="*/ 1646916 w 1743887"/>
                <a:gd name="connsiteY12" fmla="*/ 1258883 h 2630643"/>
                <a:gd name="connsiteX13" fmla="*/ 1471656 w 1743887"/>
                <a:gd name="connsiteY13" fmla="*/ 976943 h 2630643"/>
                <a:gd name="connsiteX0" fmla="*/ 1465042 w 1737273"/>
                <a:gd name="connsiteY0" fmla="*/ 979674 h 2633374"/>
                <a:gd name="connsiteX1" fmla="*/ 1099282 w 1737273"/>
                <a:gd name="connsiteY1" fmla="*/ 735834 h 2633374"/>
                <a:gd name="connsiteX2" fmla="*/ 817342 w 1737273"/>
                <a:gd name="connsiteY2" fmla="*/ 362454 h 2633374"/>
                <a:gd name="connsiteX3" fmla="*/ 435866 w 1737273"/>
                <a:gd name="connsiteY3" fmla="*/ 49081 h 2633374"/>
                <a:gd name="connsiteX4" fmla="*/ 76774 w 1737273"/>
                <a:gd name="connsiteY4" fmla="*/ 27174 h 2633374"/>
                <a:gd name="connsiteX5" fmla="*/ 17242 w 1737273"/>
                <a:gd name="connsiteY5" fmla="*/ 309114 h 2633374"/>
                <a:gd name="connsiteX6" fmla="*/ 306802 w 1737273"/>
                <a:gd name="connsiteY6" fmla="*/ 796794 h 2633374"/>
                <a:gd name="connsiteX7" fmla="*/ 649702 w 1737273"/>
                <a:gd name="connsiteY7" fmla="*/ 1116834 h 2633374"/>
                <a:gd name="connsiteX8" fmla="*/ 916402 w 1737273"/>
                <a:gd name="connsiteY8" fmla="*/ 1604514 h 2633374"/>
                <a:gd name="connsiteX9" fmla="*/ 1213582 w 1737273"/>
                <a:gd name="connsiteY9" fmla="*/ 2351274 h 2633374"/>
                <a:gd name="connsiteX10" fmla="*/ 1480282 w 1737273"/>
                <a:gd name="connsiteY10" fmla="*/ 2610354 h 2633374"/>
                <a:gd name="connsiteX11" fmla="*/ 1731742 w 1737273"/>
                <a:gd name="connsiteY11" fmla="*/ 1825494 h 2633374"/>
                <a:gd name="connsiteX12" fmla="*/ 1640302 w 1737273"/>
                <a:gd name="connsiteY12" fmla="*/ 1261614 h 2633374"/>
                <a:gd name="connsiteX13" fmla="*/ 1465042 w 1737273"/>
                <a:gd name="connsiteY13" fmla="*/ 979674 h 2633374"/>
                <a:gd name="connsiteX0" fmla="*/ 1463989 w 1736220"/>
                <a:gd name="connsiteY0" fmla="*/ 979674 h 2633374"/>
                <a:gd name="connsiteX1" fmla="*/ 1098229 w 1736220"/>
                <a:gd name="connsiteY1" fmla="*/ 735834 h 2633374"/>
                <a:gd name="connsiteX2" fmla="*/ 816289 w 1736220"/>
                <a:gd name="connsiteY2" fmla="*/ 362454 h 2633374"/>
                <a:gd name="connsiteX3" fmla="*/ 434813 w 1736220"/>
                <a:gd name="connsiteY3" fmla="*/ 49081 h 2633374"/>
                <a:gd name="connsiteX4" fmla="*/ 75721 w 1736220"/>
                <a:gd name="connsiteY4" fmla="*/ 27174 h 2633374"/>
                <a:gd name="connsiteX5" fmla="*/ 16189 w 1736220"/>
                <a:gd name="connsiteY5" fmla="*/ 309114 h 2633374"/>
                <a:gd name="connsiteX6" fmla="*/ 291461 w 1736220"/>
                <a:gd name="connsiteY6" fmla="*/ 792032 h 2633374"/>
                <a:gd name="connsiteX7" fmla="*/ 648649 w 1736220"/>
                <a:gd name="connsiteY7" fmla="*/ 1116834 h 2633374"/>
                <a:gd name="connsiteX8" fmla="*/ 915349 w 1736220"/>
                <a:gd name="connsiteY8" fmla="*/ 1604514 h 2633374"/>
                <a:gd name="connsiteX9" fmla="*/ 1212529 w 1736220"/>
                <a:gd name="connsiteY9" fmla="*/ 2351274 h 2633374"/>
                <a:gd name="connsiteX10" fmla="*/ 1479229 w 1736220"/>
                <a:gd name="connsiteY10" fmla="*/ 2610354 h 2633374"/>
                <a:gd name="connsiteX11" fmla="*/ 1730689 w 1736220"/>
                <a:gd name="connsiteY11" fmla="*/ 1825494 h 2633374"/>
                <a:gd name="connsiteX12" fmla="*/ 1639249 w 1736220"/>
                <a:gd name="connsiteY12" fmla="*/ 1261614 h 2633374"/>
                <a:gd name="connsiteX13" fmla="*/ 1463989 w 1736220"/>
                <a:gd name="connsiteY13" fmla="*/ 979674 h 263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220" h="2633374">
                  <a:moveTo>
                    <a:pt x="1463989" y="979674"/>
                  </a:moveTo>
                  <a:cubicBezTo>
                    <a:pt x="1373819" y="892044"/>
                    <a:pt x="1206179" y="838704"/>
                    <a:pt x="1098229" y="735834"/>
                  </a:cubicBezTo>
                  <a:cubicBezTo>
                    <a:pt x="990279" y="632964"/>
                    <a:pt x="926858" y="476913"/>
                    <a:pt x="816289" y="362454"/>
                  </a:cubicBezTo>
                  <a:cubicBezTo>
                    <a:pt x="705720" y="247995"/>
                    <a:pt x="558241" y="104961"/>
                    <a:pt x="434813" y="49081"/>
                  </a:cubicBezTo>
                  <a:cubicBezTo>
                    <a:pt x="311385" y="-6799"/>
                    <a:pt x="145492" y="-16165"/>
                    <a:pt x="75721" y="27174"/>
                  </a:cubicBezTo>
                  <a:cubicBezTo>
                    <a:pt x="5950" y="70513"/>
                    <a:pt x="-19768" y="181638"/>
                    <a:pt x="16189" y="309114"/>
                  </a:cubicBezTo>
                  <a:cubicBezTo>
                    <a:pt x="52146" y="436590"/>
                    <a:pt x="186051" y="657412"/>
                    <a:pt x="291461" y="792032"/>
                  </a:cubicBezTo>
                  <a:cubicBezTo>
                    <a:pt x="396871" y="926652"/>
                    <a:pt x="544668" y="981420"/>
                    <a:pt x="648649" y="1116834"/>
                  </a:cubicBezTo>
                  <a:cubicBezTo>
                    <a:pt x="752630" y="1252248"/>
                    <a:pt x="821369" y="1398774"/>
                    <a:pt x="915349" y="1604514"/>
                  </a:cubicBezTo>
                  <a:cubicBezTo>
                    <a:pt x="1009329" y="1810254"/>
                    <a:pt x="1118549" y="2183634"/>
                    <a:pt x="1212529" y="2351274"/>
                  </a:cubicBezTo>
                  <a:cubicBezTo>
                    <a:pt x="1306509" y="2518914"/>
                    <a:pt x="1392869" y="2697984"/>
                    <a:pt x="1479229" y="2610354"/>
                  </a:cubicBezTo>
                  <a:cubicBezTo>
                    <a:pt x="1565589" y="2522724"/>
                    <a:pt x="1704019" y="2050284"/>
                    <a:pt x="1730689" y="1825494"/>
                  </a:cubicBezTo>
                  <a:cubicBezTo>
                    <a:pt x="1757359" y="1600704"/>
                    <a:pt x="1681159" y="1402584"/>
                    <a:pt x="1639249" y="1261614"/>
                  </a:cubicBezTo>
                  <a:cubicBezTo>
                    <a:pt x="1597339" y="1120644"/>
                    <a:pt x="1554159" y="1067304"/>
                    <a:pt x="1463989" y="979674"/>
                  </a:cubicBezTo>
                  <a:close/>
                </a:path>
              </a:pathLst>
            </a:custGeom>
            <a:solidFill>
              <a:srgbClr val="FEC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58D5782-82D8-4EDA-9DF2-32744305BE1F}"/>
                </a:ext>
              </a:extLst>
            </p:cNvPr>
            <p:cNvSpPr/>
            <p:nvPr/>
          </p:nvSpPr>
          <p:spPr>
            <a:xfrm>
              <a:off x="11282032" y="4635449"/>
              <a:ext cx="301531" cy="266771"/>
            </a:xfrm>
            <a:custGeom>
              <a:avLst/>
              <a:gdLst>
                <a:gd name="connsiteX0" fmla="*/ 301531 w 301531"/>
                <a:gd name="connsiteY0" fmla="*/ 0 h 266771"/>
                <a:gd name="connsiteX1" fmla="*/ 301067 w 301531"/>
                <a:gd name="connsiteY1" fmla="*/ 25055 h 266771"/>
                <a:gd name="connsiteX2" fmla="*/ 263562 w 301531"/>
                <a:gd name="connsiteY2" fmla="*/ 135783 h 266771"/>
                <a:gd name="connsiteX3" fmla="*/ 115925 w 301531"/>
                <a:gd name="connsiteY3" fmla="*/ 252465 h 266771"/>
                <a:gd name="connsiteX4" fmla="*/ 35855 w 301531"/>
                <a:gd name="connsiteY4" fmla="*/ 266752 h 266771"/>
                <a:gd name="connsiteX5" fmla="*/ 0 w 301531"/>
                <a:gd name="connsiteY5" fmla="*/ 261941 h 266771"/>
                <a:gd name="connsiteX6" fmla="*/ 2368 w 301531"/>
                <a:gd name="connsiteY6" fmla="*/ 251869 h 266771"/>
                <a:gd name="connsiteX7" fmla="*/ 46868 w 301531"/>
                <a:gd name="connsiteY7" fmla="*/ 133402 h 266771"/>
                <a:gd name="connsiteX8" fmla="*/ 196887 w 301531"/>
                <a:gd name="connsiteY8" fmla="*/ 21483 h 266771"/>
                <a:gd name="connsiteX9" fmla="*/ 256549 w 301531"/>
                <a:gd name="connsiteY9" fmla="*/ 6637 h 266771"/>
                <a:gd name="connsiteX10" fmla="*/ 301531 w 301531"/>
                <a:gd name="connsiteY10" fmla="*/ 0 h 26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531" h="266771">
                  <a:moveTo>
                    <a:pt x="301531" y="0"/>
                  </a:moveTo>
                  <a:lnTo>
                    <a:pt x="301067" y="25055"/>
                  </a:lnTo>
                  <a:cubicBezTo>
                    <a:pt x="297941" y="60402"/>
                    <a:pt x="286779" y="103339"/>
                    <a:pt x="263562" y="135783"/>
                  </a:cubicBezTo>
                  <a:cubicBezTo>
                    <a:pt x="232606" y="179043"/>
                    <a:pt x="166725" y="234209"/>
                    <a:pt x="115925" y="252465"/>
                  </a:cubicBezTo>
                  <a:cubicBezTo>
                    <a:pt x="90525" y="261593"/>
                    <a:pt x="62942" y="267149"/>
                    <a:pt x="35855" y="266752"/>
                  </a:cubicBezTo>
                  <a:lnTo>
                    <a:pt x="0" y="261941"/>
                  </a:lnTo>
                  <a:lnTo>
                    <a:pt x="2368" y="251869"/>
                  </a:lnTo>
                  <a:cubicBezTo>
                    <a:pt x="13828" y="207618"/>
                    <a:pt x="28612" y="161580"/>
                    <a:pt x="46868" y="133402"/>
                  </a:cubicBezTo>
                  <a:cubicBezTo>
                    <a:pt x="83380" y="77046"/>
                    <a:pt x="132593" y="41327"/>
                    <a:pt x="196887" y="21483"/>
                  </a:cubicBezTo>
                  <a:cubicBezTo>
                    <a:pt x="212961" y="16522"/>
                    <a:pt x="233822" y="11214"/>
                    <a:pt x="256549" y="6637"/>
                  </a:cubicBezTo>
                  <a:lnTo>
                    <a:pt x="3015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95D19B1-B6CC-4B54-8E27-BD113B21AAC4}"/>
                </a:ext>
              </a:extLst>
            </p:cNvPr>
            <p:cNvSpPr/>
            <p:nvPr/>
          </p:nvSpPr>
          <p:spPr>
            <a:xfrm>
              <a:off x="11026485" y="4345437"/>
              <a:ext cx="557209" cy="551953"/>
            </a:xfrm>
            <a:custGeom>
              <a:avLst/>
              <a:gdLst>
                <a:gd name="connsiteX0" fmla="*/ 235146 w 557209"/>
                <a:gd name="connsiteY0" fmla="*/ 920 h 551953"/>
                <a:gd name="connsiteX1" fmla="*/ 306952 w 557209"/>
                <a:gd name="connsiteY1" fmla="*/ 11602 h 551953"/>
                <a:gd name="connsiteX2" fmla="*/ 340515 w 557209"/>
                <a:gd name="connsiteY2" fmla="*/ 32889 h 551953"/>
                <a:gd name="connsiteX3" fmla="*/ 504822 w 557209"/>
                <a:gd name="connsiteY3" fmla="*/ 199577 h 551953"/>
                <a:gd name="connsiteX4" fmla="*/ 557209 w 557209"/>
                <a:gd name="connsiteY4" fmla="*/ 282920 h 551953"/>
                <a:gd name="connsiteX5" fmla="*/ 557078 w 557209"/>
                <a:gd name="connsiteY5" fmla="*/ 290012 h 551953"/>
                <a:gd name="connsiteX6" fmla="*/ 512096 w 557209"/>
                <a:gd name="connsiteY6" fmla="*/ 296649 h 551953"/>
                <a:gd name="connsiteX7" fmla="*/ 452434 w 557209"/>
                <a:gd name="connsiteY7" fmla="*/ 311495 h 551953"/>
                <a:gd name="connsiteX8" fmla="*/ 302415 w 557209"/>
                <a:gd name="connsiteY8" fmla="*/ 423414 h 551953"/>
                <a:gd name="connsiteX9" fmla="*/ 257915 w 557209"/>
                <a:gd name="connsiteY9" fmla="*/ 541881 h 551953"/>
                <a:gd name="connsiteX10" fmla="*/ 255547 w 557209"/>
                <a:gd name="connsiteY10" fmla="*/ 551953 h 551953"/>
                <a:gd name="connsiteX11" fmla="*/ 251479 w 557209"/>
                <a:gd name="connsiteY11" fmla="*/ 551407 h 551953"/>
                <a:gd name="connsiteX12" fmla="*/ 214309 w 557209"/>
                <a:gd name="connsiteY12" fmla="*/ 535333 h 551953"/>
                <a:gd name="connsiteX13" fmla="*/ 90484 w 557209"/>
                <a:gd name="connsiteY13" fmla="*/ 366264 h 551953"/>
                <a:gd name="connsiteX14" fmla="*/ 4759 w 557209"/>
                <a:gd name="connsiteY14" fmla="*/ 235295 h 551953"/>
                <a:gd name="connsiteX15" fmla="*/ 1974 w 557209"/>
                <a:gd name="connsiteY15" fmla="*/ 225940 h 551953"/>
                <a:gd name="connsiteX16" fmla="*/ 510 w 557209"/>
                <a:gd name="connsiteY16" fmla="*/ 217377 h 551953"/>
                <a:gd name="connsiteX17" fmla="*/ 75721 w 557209"/>
                <a:gd name="connsiteY17" fmla="*/ 27174 h 551953"/>
                <a:gd name="connsiteX18" fmla="*/ 235146 w 557209"/>
                <a:gd name="connsiteY18" fmla="*/ 920 h 55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7209" h="551953">
                  <a:moveTo>
                    <a:pt x="235146" y="920"/>
                  </a:moveTo>
                  <a:lnTo>
                    <a:pt x="306952" y="11602"/>
                  </a:lnTo>
                  <a:lnTo>
                    <a:pt x="340515" y="32889"/>
                  </a:lnTo>
                  <a:cubicBezTo>
                    <a:pt x="396078" y="73767"/>
                    <a:pt x="468706" y="157905"/>
                    <a:pt x="504822" y="199577"/>
                  </a:cubicBezTo>
                  <a:cubicBezTo>
                    <a:pt x="540938" y="241249"/>
                    <a:pt x="554828" y="245217"/>
                    <a:pt x="557209" y="282920"/>
                  </a:cubicBezTo>
                  <a:lnTo>
                    <a:pt x="557078" y="290012"/>
                  </a:lnTo>
                  <a:lnTo>
                    <a:pt x="512096" y="296649"/>
                  </a:lnTo>
                  <a:cubicBezTo>
                    <a:pt x="489369" y="301226"/>
                    <a:pt x="468508" y="306534"/>
                    <a:pt x="452434" y="311495"/>
                  </a:cubicBezTo>
                  <a:cubicBezTo>
                    <a:pt x="388140" y="331339"/>
                    <a:pt x="338927" y="367058"/>
                    <a:pt x="302415" y="423414"/>
                  </a:cubicBezTo>
                  <a:cubicBezTo>
                    <a:pt x="284159" y="451592"/>
                    <a:pt x="269375" y="497630"/>
                    <a:pt x="257915" y="541881"/>
                  </a:cubicBezTo>
                  <a:lnTo>
                    <a:pt x="255547" y="551953"/>
                  </a:lnTo>
                  <a:lnTo>
                    <a:pt x="251479" y="551407"/>
                  </a:lnTo>
                  <a:cubicBezTo>
                    <a:pt x="238519" y="547934"/>
                    <a:pt x="226017" y="542675"/>
                    <a:pt x="214309" y="535333"/>
                  </a:cubicBezTo>
                  <a:cubicBezTo>
                    <a:pt x="167478" y="505964"/>
                    <a:pt x="125409" y="416270"/>
                    <a:pt x="90484" y="366264"/>
                  </a:cubicBezTo>
                  <a:cubicBezTo>
                    <a:pt x="55559" y="316258"/>
                    <a:pt x="19840" y="273395"/>
                    <a:pt x="4759" y="235295"/>
                  </a:cubicBezTo>
                  <a:lnTo>
                    <a:pt x="1974" y="225940"/>
                  </a:lnTo>
                  <a:lnTo>
                    <a:pt x="510" y="217377"/>
                  </a:lnTo>
                  <a:cubicBezTo>
                    <a:pt x="-4156" y="130312"/>
                    <a:pt x="23393" y="59678"/>
                    <a:pt x="75721" y="27174"/>
                  </a:cubicBezTo>
                  <a:cubicBezTo>
                    <a:pt x="110607" y="5505"/>
                    <a:pt x="169523" y="-2989"/>
                    <a:pt x="235146" y="920"/>
                  </a:cubicBezTo>
                  <a:close/>
                </a:path>
              </a:pathLst>
            </a:custGeom>
            <a:solidFill>
              <a:srgbClr val="FFE6D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0EED52-0978-4795-A75D-50740400CC44}"/>
              </a:ext>
            </a:extLst>
          </p:cNvPr>
          <p:cNvSpPr txBox="1"/>
          <p:nvPr/>
        </p:nvSpPr>
        <p:spPr>
          <a:xfrm>
            <a:off x="485347" y="171450"/>
            <a:ext cx="5716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Vagrant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950345-6DBB-46BE-8F6F-069EB7E8E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82" y="988959"/>
            <a:ext cx="3577994" cy="24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9A07B-6987-4847-862F-136D9B6EC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0" y="3610945"/>
            <a:ext cx="4784245" cy="27047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BB24141-0CC6-40EE-8C08-344EDA9ABC60}"/>
              </a:ext>
            </a:extLst>
          </p:cNvPr>
          <p:cNvSpPr txBox="1"/>
          <p:nvPr/>
        </p:nvSpPr>
        <p:spPr>
          <a:xfrm>
            <a:off x="5547469" y="930469"/>
            <a:ext cx="565234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800" b="1" dirty="0">
                <a:effectLst/>
              </a:rPr>
              <a:t>가상 시스템 환경 관리 도구</a:t>
            </a:r>
            <a:endParaRPr lang="en-US" altLang="ko-KR" sz="1800" b="1" dirty="0">
              <a:effectLst/>
            </a:endParaRPr>
          </a:p>
          <a:p>
            <a:endParaRPr lang="en-US" altLang="ko-KR" b="1" dirty="0"/>
          </a:p>
          <a:p>
            <a:r>
              <a:rPr lang="en-US" altLang="ko-KR" b="1" dirty="0"/>
              <a:t>Boxes </a:t>
            </a:r>
            <a:r>
              <a:rPr lang="ko-KR" altLang="en-US" b="1" dirty="0"/>
              <a:t>기반 이미지 관리</a:t>
            </a:r>
            <a:endParaRPr lang="en-US" altLang="ko-KR" b="1" dirty="0"/>
          </a:p>
          <a:p>
            <a:r>
              <a:rPr lang="en-US" altLang="ko-KR" sz="1500" dirty="0"/>
              <a:t>Vagrant</a:t>
            </a:r>
            <a:r>
              <a:rPr lang="ko-KR" altLang="en-US" sz="1500" dirty="0"/>
              <a:t>는 이미 만들어진 </a:t>
            </a:r>
            <a:r>
              <a:rPr lang="en-US" altLang="ko-KR" sz="1500" dirty="0"/>
              <a:t>VM </a:t>
            </a:r>
            <a:r>
              <a:rPr lang="ko-KR" altLang="en-US" sz="1500" dirty="0"/>
              <a:t>이미지를 사용하여 복제합니다</a:t>
            </a:r>
            <a:r>
              <a:rPr lang="en-US" altLang="ko-KR" sz="1500" dirty="0"/>
              <a:t>. </a:t>
            </a:r>
            <a:r>
              <a:rPr lang="ko-KR" altLang="en-US" sz="1500" dirty="0"/>
              <a:t>이 이미지를 </a:t>
            </a:r>
            <a:r>
              <a:rPr lang="en-US" altLang="ko-KR" sz="1500" dirty="0"/>
              <a:t>Vagrant</a:t>
            </a:r>
            <a:r>
              <a:rPr lang="ko-KR" altLang="en-US" sz="1500" dirty="0"/>
              <a:t>에서 </a:t>
            </a:r>
            <a:r>
              <a:rPr lang="en-US" altLang="ko-KR" sz="1500" dirty="0"/>
              <a:t>Boxes</a:t>
            </a:r>
            <a:r>
              <a:rPr lang="ko-KR" altLang="en-US" sz="1500" dirty="0"/>
              <a:t>라고 합니다</a:t>
            </a:r>
            <a:r>
              <a:rPr lang="en-US" altLang="ko-KR" sz="1500" dirty="0"/>
              <a:t>. </a:t>
            </a:r>
            <a:r>
              <a:rPr lang="ko-KR" altLang="en-US" sz="1500" dirty="0"/>
              <a:t>사용 할 </a:t>
            </a:r>
            <a:r>
              <a:rPr lang="en-US" altLang="ko-KR" sz="1500" dirty="0"/>
              <a:t>Boxes</a:t>
            </a:r>
            <a:r>
              <a:rPr lang="ko-KR" altLang="en-US" sz="1500" dirty="0"/>
              <a:t>를 지정하여 </a:t>
            </a:r>
            <a:r>
              <a:rPr lang="en-US" altLang="ko-KR" sz="1500" dirty="0" err="1"/>
              <a:t>Vagrantfile</a:t>
            </a:r>
            <a:r>
              <a:rPr lang="ko-KR" altLang="en-US" sz="1500" dirty="0"/>
              <a:t>을 만드는것이 </a:t>
            </a:r>
            <a:r>
              <a:rPr lang="en-US" altLang="ko-KR" sz="1500" dirty="0"/>
              <a:t>Vagrant </a:t>
            </a:r>
            <a:r>
              <a:rPr lang="ko-KR" altLang="en-US" sz="1500" dirty="0"/>
              <a:t>시작입니다</a:t>
            </a:r>
            <a:r>
              <a:rPr lang="en-US" altLang="ko-KR" sz="1500" dirty="0"/>
              <a:t>.</a:t>
            </a:r>
          </a:p>
          <a:p>
            <a:r>
              <a:rPr lang="en-US" altLang="ko-KR" b="1" dirty="0"/>
              <a:t>Provision</a:t>
            </a:r>
            <a:r>
              <a:rPr lang="ko-KR" altLang="en-US" b="1" dirty="0"/>
              <a:t> 요구사항에 맞는 구축</a:t>
            </a:r>
            <a:endParaRPr lang="en-US" altLang="ko-KR" b="1" dirty="0"/>
          </a:p>
          <a:p>
            <a:r>
              <a:rPr lang="en-US" altLang="ko-KR" sz="1500" dirty="0"/>
              <a:t>Provisioning</a:t>
            </a:r>
            <a:r>
              <a:rPr lang="ko-KR" altLang="en-US" sz="1500" dirty="0"/>
              <a:t>는 시스템에 소프트웨어를 자동으로 설치하고 구성을 변경하는 등 준비 작업을 의미합니다</a:t>
            </a:r>
            <a:r>
              <a:rPr lang="en-US" altLang="ko-KR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8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268CCD0E-514B-48EF-A7EB-0622E4A0D14B}"/>
              </a:ext>
            </a:extLst>
          </p:cNvPr>
          <p:cNvGrpSpPr/>
          <p:nvPr/>
        </p:nvGrpSpPr>
        <p:grpSpPr>
          <a:xfrm>
            <a:off x="11378722" y="4337123"/>
            <a:ext cx="1574420" cy="2421429"/>
            <a:chOff x="11331097" y="1317698"/>
            <a:chExt cx="1574420" cy="2421429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32314F7-F408-4EAA-B6A5-E0197AA9085B}"/>
                </a:ext>
              </a:extLst>
            </p:cNvPr>
            <p:cNvSpPr/>
            <p:nvPr/>
          </p:nvSpPr>
          <p:spPr>
            <a:xfrm>
              <a:off x="11674563" y="2531301"/>
              <a:ext cx="479995" cy="1172833"/>
            </a:xfrm>
            <a:custGeom>
              <a:avLst/>
              <a:gdLst>
                <a:gd name="connsiteX0" fmla="*/ 134446 w 479995"/>
                <a:gd name="connsiteY0" fmla="*/ 952176 h 1172833"/>
                <a:gd name="connsiteX1" fmla="*/ 301133 w 479995"/>
                <a:gd name="connsiteY1" fmla="*/ 1152201 h 1172833"/>
                <a:gd name="connsiteX2" fmla="*/ 448771 w 479995"/>
                <a:gd name="connsiteY2" fmla="*/ 1137913 h 1172833"/>
                <a:gd name="connsiteX3" fmla="*/ 458296 w 479995"/>
                <a:gd name="connsiteY3" fmla="*/ 899788 h 1172833"/>
                <a:gd name="connsiteX4" fmla="*/ 205883 w 479995"/>
                <a:gd name="connsiteY4" fmla="*/ 575938 h 1172833"/>
                <a:gd name="connsiteX5" fmla="*/ 234458 w 479995"/>
                <a:gd name="connsiteY5" fmla="*/ 537838 h 1172833"/>
                <a:gd name="connsiteX6" fmla="*/ 320183 w 479995"/>
                <a:gd name="connsiteY6" fmla="*/ 337813 h 1172833"/>
                <a:gd name="connsiteX7" fmla="*/ 210646 w 479995"/>
                <a:gd name="connsiteY7" fmla="*/ 66351 h 1172833"/>
                <a:gd name="connsiteX8" fmla="*/ 72533 w 479995"/>
                <a:gd name="connsiteY8" fmla="*/ 23488 h 1172833"/>
                <a:gd name="connsiteX9" fmla="*/ 1096 w 479995"/>
                <a:gd name="connsiteY9" fmla="*/ 375913 h 1172833"/>
                <a:gd name="connsiteX10" fmla="*/ 134446 w 479995"/>
                <a:gd name="connsiteY10" fmla="*/ 952176 h 1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995" h="1172833">
                  <a:moveTo>
                    <a:pt x="134446" y="952176"/>
                  </a:moveTo>
                  <a:cubicBezTo>
                    <a:pt x="184452" y="1081557"/>
                    <a:pt x="248746" y="1121245"/>
                    <a:pt x="301133" y="1152201"/>
                  </a:cubicBezTo>
                  <a:cubicBezTo>
                    <a:pt x="353521" y="1183157"/>
                    <a:pt x="422577" y="1179982"/>
                    <a:pt x="448771" y="1137913"/>
                  </a:cubicBezTo>
                  <a:cubicBezTo>
                    <a:pt x="474965" y="1095844"/>
                    <a:pt x="498777" y="993450"/>
                    <a:pt x="458296" y="899788"/>
                  </a:cubicBezTo>
                  <a:cubicBezTo>
                    <a:pt x="417815" y="806126"/>
                    <a:pt x="243189" y="636263"/>
                    <a:pt x="205883" y="575938"/>
                  </a:cubicBezTo>
                  <a:cubicBezTo>
                    <a:pt x="168577" y="515613"/>
                    <a:pt x="215408" y="577526"/>
                    <a:pt x="234458" y="537838"/>
                  </a:cubicBezTo>
                  <a:cubicBezTo>
                    <a:pt x="253508" y="498150"/>
                    <a:pt x="324152" y="416394"/>
                    <a:pt x="320183" y="337813"/>
                  </a:cubicBezTo>
                  <a:cubicBezTo>
                    <a:pt x="316214" y="259232"/>
                    <a:pt x="251921" y="118738"/>
                    <a:pt x="210646" y="66351"/>
                  </a:cubicBezTo>
                  <a:cubicBezTo>
                    <a:pt x="169371" y="13964"/>
                    <a:pt x="107458" y="-28106"/>
                    <a:pt x="72533" y="23488"/>
                  </a:cubicBezTo>
                  <a:cubicBezTo>
                    <a:pt x="37608" y="75082"/>
                    <a:pt x="-7635" y="221132"/>
                    <a:pt x="1096" y="375913"/>
                  </a:cubicBezTo>
                  <a:cubicBezTo>
                    <a:pt x="9827" y="530694"/>
                    <a:pt x="84440" y="822795"/>
                    <a:pt x="134446" y="952176"/>
                  </a:cubicBezTo>
                  <a:close/>
                </a:path>
              </a:pathLst>
            </a:custGeom>
            <a:solidFill>
              <a:srgbClr val="F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CCFF23E-B15A-466F-95C1-F5CF7F1E9E22}"/>
                </a:ext>
              </a:extLst>
            </p:cNvPr>
            <p:cNvSpPr/>
            <p:nvPr/>
          </p:nvSpPr>
          <p:spPr>
            <a:xfrm>
              <a:off x="11331097" y="1317698"/>
              <a:ext cx="1574420" cy="2421429"/>
            </a:xfrm>
            <a:custGeom>
              <a:avLst/>
              <a:gdLst>
                <a:gd name="connsiteX0" fmla="*/ 202639 w 1574420"/>
                <a:gd name="connsiteY0" fmla="*/ 1888601 h 2424186"/>
                <a:gd name="connsiteX1" fmla="*/ 438859 w 1574420"/>
                <a:gd name="connsiteY1" fmla="*/ 2391521 h 2424186"/>
                <a:gd name="connsiteX2" fmla="*/ 560779 w 1574420"/>
                <a:gd name="connsiteY2" fmla="*/ 2353421 h 2424186"/>
                <a:gd name="connsiteX3" fmla="*/ 621739 w 1574420"/>
                <a:gd name="connsiteY3" fmla="*/ 2178161 h 2424186"/>
                <a:gd name="connsiteX4" fmla="*/ 537919 w 1574420"/>
                <a:gd name="connsiteY4" fmla="*/ 1690481 h 2424186"/>
                <a:gd name="connsiteX5" fmla="*/ 476959 w 1574420"/>
                <a:gd name="connsiteY5" fmla="*/ 1606661 h 2424186"/>
                <a:gd name="connsiteX6" fmla="*/ 492199 w 1574420"/>
                <a:gd name="connsiteY6" fmla="*/ 1515221 h 2424186"/>
                <a:gd name="connsiteX7" fmla="*/ 804619 w 1574420"/>
                <a:gd name="connsiteY7" fmla="*/ 951341 h 2424186"/>
                <a:gd name="connsiteX8" fmla="*/ 1193239 w 1574420"/>
                <a:gd name="connsiteY8" fmla="*/ 958961 h 2424186"/>
                <a:gd name="connsiteX9" fmla="*/ 1574239 w 1574420"/>
                <a:gd name="connsiteY9" fmla="*/ 821801 h 2424186"/>
                <a:gd name="connsiteX10" fmla="*/ 1238959 w 1574420"/>
                <a:gd name="connsiteY10" fmla="*/ 280781 h 2424186"/>
                <a:gd name="connsiteX11" fmla="*/ 918919 w 1574420"/>
                <a:gd name="connsiteY11" fmla="*/ 181721 h 2424186"/>
                <a:gd name="connsiteX12" fmla="*/ 263599 w 1574420"/>
                <a:gd name="connsiteY12" fmla="*/ 6461 h 2424186"/>
                <a:gd name="connsiteX13" fmla="*/ 42619 w 1574420"/>
                <a:gd name="connsiteY13" fmla="*/ 97901 h 2424186"/>
                <a:gd name="connsiteX14" fmla="*/ 12139 w 1574420"/>
                <a:gd name="connsiteY14" fmla="*/ 638921 h 2424186"/>
                <a:gd name="connsiteX15" fmla="*/ 202639 w 1574420"/>
                <a:gd name="connsiteY15" fmla="*/ 1888601 h 2424186"/>
                <a:gd name="connsiteX0" fmla="*/ 202639 w 1574420"/>
                <a:gd name="connsiteY0" fmla="*/ 1888601 h 2419818"/>
                <a:gd name="connsiteX1" fmla="*/ 438859 w 1574420"/>
                <a:gd name="connsiteY1" fmla="*/ 2391521 h 2419818"/>
                <a:gd name="connsiteX2" fmla="*/ 595704 w 1574420"/>
                <a:gd name="connsiteY2" fmla="*/ 2337546 h 2419818"/>
                <a:gd name="connsiteX3" fmla="*/ 621739 w 1574420"/>
                <a:gd name="connsiteY3" fmla="*/ 2178161 h 2419818"/>
                <a:gd name="connsiteX4" fmla="*/ 537919 w 1574420"/>
                <a:gd name="connsiteY4" fmla="*/ 1690481 h 2419818"/>
                <a:gd name="connsiteX5" fmla="*/ 476959 w 1574420"/>
                <a:gd name="connsiteY5" fmla="*/ 1606661 h 2419818"/>
                <a:gd name="connsiteX6" fmla="*/ 492199 w 1574420"/>
                <a:gd name="connsiteY6" fmla="*/ 1515221 h 2419818"/>
                <a:gd name="connsiteX7" fmla="*/ 804619 w 1574420"/>
                <a:gd name="connsiteY7" fmla="*/ 951341 h 2419818"/>
                <a:gd name="connsiteX8" fmla="*/ 1193239 w 1574420"/>
                <a:gd name="connsiteY8" fmla="*/ 958961 h 2419818"/>
                <a:gd name="connsiteX9" fmla="*/ 1574239 w 1574420"/>
                <a:gd name="connsiteY9" fmla="*/ 821801 h 2419818"/>
                <a:gd name="connsiteX10" fmla="*/ 1238959 w 1574420"/>
                <a:gd name="connsiteY10" fmla="*/ 280781 h 2419818"/>
                <a:gd name="connsiteX11" fmla="*/ 918919 w 1574420"/>
                <a:gd name="connsiteY11" fmla="*/ 181721 h 2419818"/>
                <a:gd name="connsiteX12" fmla="*/ 263599 w 1574420"/>
                <a:gd name="connsiteY12" fmla="*/ 6461 h 2419818"/>
                <a:gd name="connsiteX13" fmla="*/ 42619 w 1574420"/>
                <a:gd name="connsiteY13" fmla="*/ 97901 h 2419818"/>
                <a:gd name="connsiteX14" fmla="*/ 12139 w 1574420"/>
                <a:gd name="connsiteY14" fmla="*/ 638921 h 2419818"/>
                <a:gd name="connsiteX15" fmla="*/ 202639 w 1574420"/>
                <a:gd name="connsiteY15" fmla="*/ 1888601 h 2419818"/>
                <a:gd name="connsiteX0" fmla="*/ 202639 w 1574420"/>
                <a:gd name="connsiteY0" fmla="*/ 1888601 h 2421429"/>
                <a:gd name="connsiteX1" fmla="*/ 438859 w 1574420"/>
                <a:gd name="connsiteY1" fmla="*/ 2391521 h 2421429"/>
                <a:gd name="connsiteX2" fmla="*/ 595704 w 1574420"/>
                <a:gd name="connsiteY2" fmla="*/ 2337546 h 2421429"/>
                <a:gd name="connsiteX3" fmla="*/ 618564 w 1574420"/>
                <a:gd name="connsiteY3" fmla="*/ 2121011 h 2421429"/>
                <a:gd name="connsiteX4" fmla="*/ 537919 w 1574420"/>
                <a:gd name="connsiteY4" fmla="*/ 1690481 h 2421429"/>
                <a:gd name="connsiteX5" fmla="*/ 476959 w 1574420"/>
                <a:gd name="connsiteY5" fmla="*/ 1606661 h 2421429"/>
                <a:gd name="connsiteX6" fmla="*/ 492199 w 1574420"/>
                <a:gd name="connsiteY6" fmla="*/ 1515221 h 2421429"/>
                <a:gd name="connsiteX7" fmla="*/ 804619 w 1574420"/>
                <a:gd name="connsiteY7" fmla="*/ 951341 h 2421429"/>
                <a:gd name="connsiteX8" fmla="*/ 1193239 w 1574420"/>
                <a:gd name="connsiteY8" fmla="*/ 958961 h 2421429"/>
                <a:gd name="connsiteX9" fmla="*/ 1574239 w 1574420"/>
                <a:gd name="connsiteY9" fmla="*/ 821801 h 2421429"/>
                <a:gd name="connsiteX10" fmla="*/ 1238959 w 1574420"/>
                <a:gd name="connsiteY10" fmla="*/ 280781 h 2421429"/>
                <a:gd name="connsiteX11" fmla="*/ 918919 w 1574420"/>
                <a:gd name="connsiteY11" fmla="*/ 181721 h 2421429"/>
                <a:gd name="connsiteX12" fmla="*/ 263599 w 1574420"/>
                <a:gd name="connsiteY12" fmla="*/ 6461 h 2421429"/>
                <a:gd name="connsiteX13" fmla="*/ 42619 w 1574420"/>
                <a:gd name="connsiteY13" fmla="*/ 97901 h 2421429"/>
                <a:gd name="connsiteX14" fmla="*/ 12139 w 1574420"/>
                <a:gd name="connsiteY14" fmla="*/ 638921 h 2421429"/>
                <a:gd name="connsiteX15" fmla="*/ 202639 w 1574420"/>
                <a:gd name="connsiteY15" fmla="*/ 1888601 h 24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4420" h="2421429">
                  <a:moveTo>
                    <a:pt x="202639" y="1888601"/>
                  </a:moveTo>
                  <a:cubicBezTo>
                    <a:pt x="273759" y="2180701"/>
                    <a:pt x="373348" y="2316697"/>
                    <a:pt x="438859" y="2391521"/>
                  </a:cubicBezTo>
                  <a:cubicBezTo>
                    <a:pt x="504370" y="2466345"/>
                    <a:pt x="565753" y="2382631"/>
                    <a:pt x="595704" y="2337546"/>
                  </a:cubicBezTo>
                  <a:cubicBezTo>
                    <a:pt x="625655" y="2292461"/>
                    <a:pt x="628195" y="2228855"/>
                    <a:pt x="618564" y="2121011"/>
                  </a:cubicBezTo>
                  <a:cubicBezTo>
                    <a:pt x="608933" y="2013167"/>
                    <a:pt x="561520" y="1776206"/>
                    <a:pt x="537919" y="1690481"/>
                  </a:cubicBezTo>
                  <a:cubicBezTo>
                    <a:pt x="514318" y="1604756"/>
                    <a:pt x="484579" y="1635871"/>
                    <a:pt x="476959" y="1606661"/>
                  </a:cubicBezTo>
                  <a:cubicBezTo>
                    <a:pt x="469339" y="1577451"/>
                    <a:pt x="437589" y="1624441"/>
                    <a:pt x="492199" y="1515221"/>
                  </a:cubicBezTo>
                  <a:cubicBezTo>
                    <a:pt x="546809" y="1406001"/>
                    <a:pt x="687779" y="1044051"/>
                    <a:pt x="804619" y="951341"/>
                  </a:cubicBezTo>
                  <a:cubicBezTo>
                    <a:pt x="921459" y="858631"/>
                    <a:pt x="1064969" y="980551"/>
                    <a:pt x="1193239" y="958961"/>
                  </a:cubicBezTo>
                  <a:cubicBezTo>
                    <a:pt x="1321509" y="937371"/>
                    <a:pt x="1566619" y="934831"/>
                    <a:pt x="1574239" y="821801"/>
                  </a:cubicBezTo>
                  <a:cubicBezTo>
                    <a:pt x="1581859" y="708771"/>
                    <a:pt x="1348179" y="387461"/>
                    <a:pt x="1238959" y="280781"/>
                  </a:cubicBezTo>
                  <a:cubicBezTo>
                    <a:pt x="1129739" y="174101"/>
                    <a:pt x="1081479" y="227441"/>
                    <a:pt x="918919" y="181721"/>
                  </a:cubicBezTo>
                  <a:cubicBezTo>
                    <a:pt x="756359" y="136001"/>
                    <a:pt x="409649" y="20431"/>
                    <a:pt x="263599" y="6461"/>
                  </a:cubicBezTo>
                  <a:cubicBezTo>
                    <a:pt x="117549" y="-7509"/>
                    <a:pt x="84529" y="-7509"/>
                    <a:pt x="42619" y="97901"/>
                  </a:cubicBezTo>
                  <a:cubicBezTo>
                    <a:pt x="709" y="203311"/>
                    <a:pt x="-11991" y="344281"/>
                    <a:pt x="12139" y="638921"/>
                  </a:cubicBezTo>
                  <a:cubicBezTo>
                    <a:pt x="36269" y="933561"/>
                    <a:pt x="131519" y="1596501"/>
                    <a:pt x="202639" y="1888601"/>
                  </a:cubicBezTo>
                  <a:close/>
                </a:path>
              </a:pathLst>
            </a:custGeom>
            <a:solidFill>
              <a:srgbClr val="FEB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54508" y="-32772"/>
            <a:ext cx="11544300" cy="6791324"/>
            <a:chOff x="266700" y="-1"/>
            <a:chExt cx="11544300" cy="679132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4A7F118-0D78-4E9A-8837-D3DD69C41C80}"/>
                </a:ext>
              </a:extLst>
            </p:cNvPr>
            <p:cNvSpPr/>
            <p:nvPr/>
          </p:nvSpPr>
          <p:spPr>
            <a:xfrm flipV="1">
              <a:off x="266700" y="-1"/>
              <a:ext cx="11544300" cy="6791324"/>
            </a:xfrm>
            <a:custGeom>
              <a:avLst/>
              <a:gdLst>
                <a:gd name="connsiteX0" fmla="*/ 0 w 11544300"/>
                <a:gd name="connsiteY0" fmla="*/ 6791324 h 6791324"/>
                <a:gd name="connsiteX1" fmla="*/ 11544300 w 11544300"/>
                <a:gd name="connsiteY1" fmla="*/ 6791324 h 6791324"/>
                <a:gd name="connsiteX2" fmla="*/ 11544300 w 11544300"/>
                <a:gd name="connsiteY2" fmla="*/ 6537199 h 6791324"/>
                <a:gd name="connsiteX3" fmla="*/ 11544300 w 11544300"/>
                <a:gd name="connsiteY3" fmla="*/ 6115049 h 6791324"/>
                <a:gd name="connsiteX4" fmla="*/ 11544300 w 11544300"/>
                <a:gd name="connsiteY4" fmla="*/ 521248 h 6791324"/>
                <a:gd name="connsiteX5" fmla="*/ 11346902 w 11544300"/>
                <a:gd name="connsiteY5" fmla="*/ 323850 h 6791324"/>
                <a:gd name="connsiteX6" fmla="*/ 0 w 11544300"/>
                <a:gd name="connsiteY6" fmla="*/ 0 h 6791324"/>
                <a:gd name="connsiteX7" fmla="*/ 0 w 11544300"/>
                <a:gd name="connsiteY7" fmla="*/ 6115049 h 6791324"/>
                <a:gd name="connsiteX8" fmla="*/ 0 w 11544300"/>
                <a:gd name="connsiteY8" fmla="*/ 6537199 h 679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4300" h="6791324">
                  <a:moveTo>
                    <a:pt x="0" y="6791324"/>
                  </a:moveTo>
                  <a:lnTo>
                    <a:pt x="11544300" y="6791324"/>
                  </a:lnTo>
                  <a:lnTo>
                    <a:pt x="11544300" y="6537199"/>
                  </a:lnTo>
                  <a:lnTo>
                    <a:pt x="11544300" y="6115049"/>
                  </a:lnTo>
                  <a:lnTo>
                    <a:pt x="11544300" y="521248"/>
                  </a:lnTo>
                  <a:cubicBezTo>
                    <a:pt x="11544300" y="412228"/>
                    <a:pt x="11455922" y="323850"/>
                    <a:pt x="11346902" y="323850"/>
                  </a:cubicBezTo>
                  <a:lnTo>
                    <a:pt x="0" y="0"/>
                  </a:lnTo>
                  <a:lnTo>
                    <a:pt x="0" y="6115049"/>
                  </a:lnTo>
                  <a:lnTo>
                    <a:pt x="0" y="6537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11056CEB-1CF0-493E-815B-D7340B57BB02}"/>
                </a:ext>
              </a:extLst>
            </p:cNvPr>
            <p:cNvSpPr/>
            <p:nvPr/>
          </p:nvSpPr>
          <p:spPr>
            <a:xfrm>
              <a:off x="5953125" y="6026150"/>
              <a:ext cx="5695950" cy="600075"/>
            </a:xfrm>
            <a:custGeom>
              <a:avLst/>
              <a:gdLst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2300"/>
                <a:gd name="connsiteY0" fmla="*/ 600075 h 600075"/>
                <a:gd name="connsiteX1" fmla="*/ 5702300 w 5702300"/>
                <a:gd name="connsiteY1" fmla="*/ 447675 h 600075"/>
                <a:gd name="connsiteX2" fmla="*/ 5429250 w 5702300"/>
                <a:gd name="connsiteY2" fmla="*/ 0 h 600075"/>
                <a:gd name="connsiteX3" fmla="*/ 0 w 5702300"/>
                <a:gd name="connsiteY3" fmla="*/ 600075 h 600075"/>
                <a:gd name="connsiteX0" fmla="*/ 0 w 5695950"/>
                <a:gd name="connsiteY0" fmla="*/ 600075 h 600075"/>
                <a:gd name="connsiteX1" fmla="*/ 5695950 w 5695950"/>
                <a:gd name="connsiteY1" fmla="*/ 444500 h 600075"/>
                <a:gd name="connsiteX2" fmla="*/ 5429250 w 5695950"/>
                <a:gd name="connsiteY2" fmla="*/ 0 h 600075"/>
                <a:gd name="connsiteX3" fmla="*/ 0 w 569595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950" h="600075">
                  <a:moveTo>
                    <a:pt x="0" y="600075"/>
                  </a:moveTo>
                  <a:lnTo>
                    <a:pt x="5695950" y="444500"/>
                  </a:lnTo>
                  <a:cubicBezTo>
                    <a:pt x="5443855" y="330200"/>
                    <a:pt x="5521325" y="152400"/>
                    <a:pt x="5429250" y="0"/>
                  </a:cubicBezTo>
                  <a:lnTo>
                    <a:pt x="0" y="600075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15900000" scaled="0"/>
              <a:tileRect/>
            </a:gradFill>
            <a:ln>
              <a:noFill/>
            </a:ln>
            <a:effectLst>
              <a:outerShdw blurRad="279400" dist="38100" dir="16200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026485" y="4345436"/>
            <a:ext cx="1736220" cy="2633374"/>
            <a:chOff x="11026485" y="4345436"/>
            <a:chExt cx="1736220" cy="263337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292B62D-4109-43A0-8933-209DEA4B94A6}"/>
                </a:ext>
              </a:extLst>
            </p:cNvPr>
            <p:cNvSpPr/>
            <p:nvPr/>
          </p:nvSpPr>
          <p:spPr>
            <a:xfrm>
              <a:off x="11026485" y="4345436"/>
              <a:ext cx="1736220" cy="2633374"/>
            </a:xfrm>
            <a:custGeom>
              <a:avLst/>
              <a:gdLst>
                <a:gd name="connsiteX0" fmla="*/ 1455125 w 1727356"/>
                <a:gd name="connsiteY0" fmla="*/ 1003071 h 2656771"/>
                <a:gd name="connsiteX1" fmla="*/ 1089365 w 1727356"/>
                <a:gd name="connsiteY1" fmla="*/ 759231 h 2656771"/>
                <a:gd name="connsiteX2" fmla="*/ 807425 w 1727356"/>
                <a:gd name="connsiteY2" fmla="*/ 385851 h 2656771"/>
                <a:gd name="connsiteX3" fmla="*/ 495005 w 1727356"/>
                <a:gd name="connsiteY3" fmla="*/ 96291 h 2656771"/>
                <a:gd name="connsiteX4" fmla="*/ 121625 w 1727356"/>
                <a:gd name="connsiteY4" fmla="*/ 12471 h 2656771"/>
                <a:gd name="connsiteX5" fmla="*/ 7325 w 1727356"/>
                <a:gd name="connsiteY5" fmla="*/ 332511 h 2656771"/>
                <a:gd name="connsiteX6" fmla="*/ 296885 w 1727356"/>
                <a:gd name="connsiteY6" fmla="*/ 820191 h 2656771"/>
                <a:gd name="connsiteX7" fmla="*/ 639785 w 1727356"/>
                <a:gd name="connsiteY7" fmla="*/ 1140231 h 2656771"/>
                <a:gd name="connsiteX8" fmla="*/ 906485 w 1727356"/>
                <a:gd name="connsiteY8" fmla="*/ 1627911 h 2656771"/>
                <a:gd name="connsiteX9" fmla="*/ 1203665 w 1727356"/>
                <a:gd name="connsiteY9" fmla="*/ 2374671 h 2656771"/>
                <a:gd name="connsiteX10" fmla="*/ 1470365 w 1727356"/>
                <a:gd name="connsiteY10" fmla="*/ 2633751 h 2656771"/>
                <a:gd name="connsiteX11" fmla="*/ 1721825 w 1727356"/>
                <a:gd name="connsiteY11" fmla="*/ 1848891 h 2656771"/>
                <a:gd name="connsiteX12" fmla="*/ 1630385 w 1727356"/>
                <a:gd name="connsiteY12" fmla="*/ 1285011 h 2656771"/>
                <a:gd name="connsiteX13" fmla="*/ 1455125 w 1727356"/>
                <a:gd name="connsiteY13" fmla="*/ 1003071 h 2656771"/>
                <a:gd name="connsiteX0" fmla="*/ 1459148 w 1731379"/>
                <a:gd name="connsiteY0" fmla="*/ 931139 h 2584839"/>
                <a:gd name="connsiteX1" fmla="*/ 1093388 w 1731379"/>
                <a:gd name="connsiteY1" fmla="*/ 687299 h 2584839"/>
                <a:gd name="connsiteX2" fmla="*/ 811448 w 1731379"/>
                <a:gd name="connsiteY2" fmla="*/ 313919 h 2584839"/>
                <a:gd name="connsiteX3" fmla="*/ 499028 w 1731379"/>
                <a:gd name="connsiteY3" fmla="*/ 24359 h 2584839"/>
                <a:gd name="connsiteX4" fmla="*/ 101836 w 1731379"/>
                <a:gd name="connsiteY4" fmla="*/ 42933 h 2584839"/>
                <a:gd name="connsiteX5" fmla="*/ 11348 w 1731379"/>
                <a:gd name="connsiteY5" fmla="*/ 260579 h 2584839"/>
                <a:gd name="connsiteX6" fmla="*/ 300908 w 1731379"/>
                <a:gd name="connsiteY6" fmla="*/ 748259 h 2584839"/>
                <a:gd name="connsiteX7" fmla="*/ 643808 w 1731379"/>
                <a:gd name="connsiteY7" fmla="*/ 1068299 h 2584839"/>
                <a:gd name="connsiteX8" fmla="*/ 910508 w 1731379"/>
                <a:gd name="connsiteY8" fmla="*/ 1555979 h 2584839"/>
                <a:gd name="connsiteX9" fmla="*/ 1207688 w 1731379"/>
                <a:gd name="connsiteY9" fmla="*/ 2302739 h 2584839"/>
                <a:gd name="connsiteX10" fmla="*/ 1474388 w 1731379"/>
                <a:gd name="connsiteY10" fmla="*/ 2561819 h 2584839"/>
                <a:gd name="connsiteX11" fmla="*/ 1725848 w 1731379"/>
                <a:gd name="connsiteY11" fmla="*/ 1776959 h 2584839"/>
                <a:gd name="connsiteX12" fmla="*/ 1634408 w 1731379"/>
                <a:gd name="connsiteY12" fmla="*/ 1213079 h 2584839"/>
                <a:gd name="connsiteX13" fmla="*/ 1459148 w 1731379"/>
                <a:gd name="connsiteY13" fmla="*/ 931139 h 2584839"/>
                <a:gd name="connsiteX0" fmla="*/ 1467472 w 1739703"/>
                <a:gd name="connsiteY0" fmla="*/ 970601 h 2624301"/>
                <a:gd name="connsiteX1" fmla="*/ 1101712 w 1739703"/>
                <a:gd name="connsiteY1" fmla="*/ 726761 h 2624301"/>
                <a:gd name="connsiteX2" fmla="*/ 819772 w 1739703"/>
                <a:gd name="connsiteY2" fmla="*/ 353381 h 2624301"/>
                <a:gd name="connsiteX3" fmla="*/ 507352 w 1739703"/>
                <a:gd name="connsiteY3" fmla="*/ 63821 h 2624301"/>
                <a:gd name="connsiteX4" fmla="*/ 79204 w 1739703"/>
                <a:gd name="connsiteY4" fmla="*/ 18101 h 2624301"/>
                <a:gd name="connsiteX5" fmla="*/ 19672 w 1739703"/>
                <a:gd name="connsiteY5" fmla="*/ 300041 h 2624301"/>
                <a:gd name="connsiteX6" fmla="*/ 309232 w 1739703"/>
                <a:gd name="connsiteY6" fmla="*/ 787721 h 2624301"/>
                <a:gd name="connsiteX7" fmla="*/ 652132 w 1739703"/>
                <a:gd name="connsiteY7" fmla="*/ 1107761 h 2624301"/>
                <a:gd name="connsiteX8" fmla="*/ 918832 w 1739703"/>
                <a:gd name="connsiteY8" fmla="*/ 1595441 h 2624301"/>
                <a:gd name="connsiteX9" fmla="*/ 1216012 w 1739703"/>
                <a:gd name="connsiteY9" fmla="*/ 2342201 h 2624301"/>
                <a:gd name="connsiteX10" fmla="*/ 1482712 w 1739703"/>
                <a:gd name="connsiteY10" fmla="*/ 2601281 h 2624301"/>
                <a:gd name="connsiteX11" fmla="*/ 1734172 w 1739703"/>
                <a:gd name="connsiteY11" fmla="*/ 1816421 h 2624301"/>
                <a:gd name="connsiteX12" fmla="*/ 1642732 w 1739703"/>
                <a:gd name="connsiteY12" fmla="*/ 1252541 h 2624301"/>
                <a:gd name="connsiteX13" fmla="*/ 1467472 w 1739703"/>
                <a:gd name="connsiteY13" fmla="*/ 970601 h 2624301"/>
                <a:gd name="connsiteX0" fmla="*/ 1471656 w 1743887"/>
                <a:gd name="connsiteY0" fmla="*/ 976943 h 2630643"/>
                <a:gd name="connsiteX1" fmla="*/ 1105896 w 1743887"/>
                <a:gd name="connsiteY1" fmla="*/ 733103 h 2630643"/>
                <a:gd name="connsiteX2" fmla="*/ 823956 w 1743887"/>
                <a:gd name="connsiteY2" fmla="*/ 359723 h 2630643"/>
                <a:gd name="connsiteX3" fmla="*/ 511536 w 1743887"/>
                <a:gd name="connsiteY3" fmla="*/ 70163 h 2630643"/>
                <a:gd name="connsiteX4" fmla="*/ 83388 w 1743887"/>
                <a:gd name="connsiteY4" fmla="*/ 24443 h 2630643"/>
                <a:gd name="connsiteX5" fmla="*/ 23856 w 1743887"/>
                <a:gd name="connsiteY5" fmla="*/ 306383 h 2630643"/>
                <a:gd name="connsiteX6" fmla="*/ 313416 w 1743887"/>
                <a:gd name="connsiteY6" fmla="*/ 794063 h 2630643"/>
                <a:gd name="connsiteX7" fmla="*/ 656316 w 1743887"/>
                <a:gd name="connsiteY7" fmla="*/ 1114103 h 2630643"/>
                <a:gd name="connsiteX8" fmla="*/ 923016 w 1743887"/>
                <a:gd name="connsiteY8" fmla="*/ 1601783 h 2630643"/>
                <a:gd name="connsiteX9" fmla="*/ 1220196 w 1743887"/>
                <a:gd name="connsiteY9" fmla="*/ 2348543 h 2630643"/>
                <a:gd name="connsiteX10" fmla="*/ 1486896 w 1743887"/>
                <a:gd name="connsiteY10" fmla="*/ 2607623 h 2630643"/>
                <a:gd name="connsiteX11" fmla="*/ 1738356 w 1743887"/>
                <a:gd name="connsiteY11" fmla="*/ 1822763 h 2630643"/>
                <a:gd name="connsiteX12" fmla="*/ 1646916 w 1743887"/>
                <a:gd name="connsiteY12" fmla="*/ 1258883 h 2630643"/>
                <a:gd name="connsiteX13" fmla="*/ 1471656 w 1743887"/>
                <a:gd name="connsiteY13" fmla="*/ 976943 h 2630643"/>
                <a:gd name="connsiteX0" fmla="*/ 1465042 w 1737273"/>
                <a:gd name="connsiteY0" fmla="*/ 979674 h 2633374"/>
                <a:gd name="connsiteX1" fmla="*/ 1099282 w 1737273"/>
                <a:gd name="connsiteY1" fmla="*/ 735834 h 2633374"/>
                <a:gd name="connsiteX2" fmla="*/ 817342 w 1737273"/>
                <a:gd name="connsiteY2" fmla="*/ 362454 h 2633374"/>
                <a:gd name="connsiteX3" fmla="*/ 435866 w 1737273"/>
                <a:gd name="connsiteY3" fmla="*/ 49081 h 2633374"/>
                <a:gd name="connsiteX4" fmla="*/ 76774 w 1737273"/>
                <a:gd name="connsiteY4" fmla="*/ 27174 h 2633374"/>
                <a:gd name="connsiteX5" fmla="*/ 17242 w 1737273"/>
                <a:gd name="connsiteY5" fmla="*/ 309114 h 2633374"/>
                <a:gd name="connsiteX6" fmla="*/ 306802 w 1737273"/>
                <a:gd name="connsiteY6" fmla="*/ 796794 h 2633374"/>
                <a:gd name="connsiteX7" fmla="*/ 649702 w 1737273"/>
                <a:gd name="connsiteY7" fmla="*/ 1116834 h 2633374"/>
                <a:gd name="connsiteX8" fmla="*/ 916402 w 1737273"/>
                <a:gd name="connsiteY8" fmla="*/ 1604514 h 2633374"/>
                <a:gd name="connsiteX9" fmla="*/ 1213582 w 1737273"/>
                <a:gd name="connsiteY9" fmla="*/ 2351274 h 2633374"/>
                <a:gd name="connsiteX10" fmla="*/ 1480282 w 1737273"/>
                <a:gd name="connsiteY10" fmla="*/ 2610354 h 2633374"/>
                <a:gd name="connsiteX11" fmla="*/ 1731742 w 1737273"/>
                <a:gd name="connsiteY11" fmla="*/ 1825494 h 2633374"/>
                <a:gd name="connsiteX12" fmla="*/ 1640302 w 1737273"/>
                <a:gd name="connsiteY12" fmla="*/ 1261614 h 2633374"/>
                <a:gd name="connsiteX13" fmla="*/ 1465042 w 1737273"/>
                <a:gd name="connsiteY13" fmla="*/ 979674 h 2633374"/>
                <a:gd name="connsiteX0" fmla="*/ 1463989 w 1736220"/>
                <a:gd name="connsiteY0" fmla="*/ 979674 h 2633374"/>
                <a:gd name="connsiteX1" fmla="*/ 1098229 w 1736220"/>
                <a:gd name="connsiteY1" fmla="*/ 735834 h 2633374"/>
                <a:gd name="connsiteX2" fmla="*/ 816289 w 1736220"/>
                <a:gd name="connsiteY2" fmla="*/ 362454 h 2633374"/>
                <a:gd name="connsiteX3" fmla="*/ 434813 w 1736220"/>
                <a:gd name="connsiteY3" fmla="*/ 49081 h 2633374"/>
                <a:gd name="connsiteX4" fmla="*/ 75721 w 1736220"/>
                <a:gd name="connsiteY4" fmla="*/ 27174 h 2633374"/>
                <a:gd name="connsiteX5" fmla="*/ 16189 w 1736220"/>
                <a:gd name="connsiteY5" fmla="*/ 309114 h 2633374"/>
                <a:gd name="connsiteX6" fmla="*/ 291461 w 1736220"/>
                <a:gd name="connsiteY6" fmla="*/ 792032 h 2633374"/>
                <a:gd name="connsiteX7" fmla="*/ 648649 w 1736220"/>
                <a:gd name="connsiteY7" fmla="*/ 1116834 h 2633374"/>
                <a:gd name="connsiteX8" fmla="*/ 915349 w 1736220"/>
                <a:gd name="connsiteY8" fmla="*/ 1604514 h 2633374"/>
                <a:gd name="connsiteX9" fmla="*/ 1212529 w 1736220"/>
                <a:gd name="connsiteY9" fmla="*/ 2351274 h 2633374"/>
                <a:gd name="connsiteX10" fmla="*/ 1479229 w 1736220"/>
                <a:gd name="connsiteY10" fmla="*/ 2610354 h 2633374"/>
                <a:gd name="connsiteX11" fmla="*/ 1730689 w 1736220"/>
                <a:gd name="connsiteY11" fmla="*/ 1825494 h 2633374"/>
                <a:gd name="connsiteX12" fmla="*/ 1639249 w 1736220"/>
                <a:gd name="connsiteY12" fmla="*/ 1261614 h 2633374"/>
                <a:gd name="connsiteX13" fmla="*/ 1463989 w 1736220"/>
                <a:gd name="connsiteY13" fmla="*/ 979674 h 263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220" h="2633374">
                  <a:moveTo>
                    <a:pt x="1463989" y="979674"/>
                  </a:moveTo>
                  <a:cubicBezTo>
                    <a:pt x="1373819" y="892044"/>
                    <a:pt x="1206179" y="838704"/>
                    <a:pt x="1098229" y="735834"/>
                  </a:cubicBezTo>
                  <a:cubicBezTo>
                    <a:pt x="990279" y="632964"/>
                    <a:pt x="926858" y="476913"/>
                    <a:pt x="816289" y="362454"/>
                  </a:cubicBezTo>
                  <a:cubicBezTo>
                    <a:pt x="705720" y="247995"/>
                    <a:pt x="558241" y="104961"/>
                    <a:pt x="434813" y="49081"/>
                  </a:cubicBezTo>
                  <a:cubicBezTo>
                    <a:pt x="311385" y="-6799"/>
                    <a:pt x="145492" y="-16165"/>
                    <a:pt x="75721" y="27174"/>
                  </a:cubicBezTo>
                  <a:cubicBezTo>
                    <a:pt x="5950" y="70513"/>
                    <a:pt x="-19768" y="181638"/>
                    <a:pt x="16189" y="309114"/>
                  </a:cubicBezTo>
                  <a:cubicBezTo>
                    <a:pt x="52146" y="436590"/>
                    <a:pt x="186051" y="657412"/>
                    <a:pt x="291461" y="792032"/>
                  </a:cubicBezTo>
                  <a:cubicBezTo>
                    <a:pt x="396871" y="926652"/>
                    <a:pt x="544668" y="981420"/>
                    <a:pt x="648649" y="1116834"/>
                  </a:cubicBezTo>
                  <a:cubicBezTo>
                    <a:pt x="752630" y="1252248"/>
                    <a:pt x="821369" y="1398774"/>
                    <a:pt x="915349" y="1604514"/>
                  </a:cubicBezTo>
                  <a:cubicBezTo>
                    <a:pt x="1009329" y="1810254"/>
                    <a:pt x="1118549" y="2183634"/>
                    <a:pt x="1212529" y="2351274"/>
                  </a:cubicBezTo>
                  <a:cubicBezTo>
                    <a:pt x="1306509" y="2518914"/>
                    <a:pt x="1392869" y="2697984"/>
                    <a:pt x="1479229" y="2610354"/>
                  </a:cubicBezTo>
                  <a:cubicBezTo>
                    <a:pt x="1565589" y="2522724"/>
                    <a:pt x="1704019" y="2050284"/>
                    <a:pt x="1730689" y="1825494"/>
                  </a:cubicBezTo>
                  <a:cubicBezTo>
                    <a:pt x="1757359" y="1600704"/>
                    <a:pt x="1681159" y="1402584"/>
                    <a:pt x="1639249" y="1261614"/>
                  </a:cubicBezTo>
                  <a:cubicBezTo>
                    <a:pt x="1597339" y="1120644"/>
                    <a:pt x="1554159" y="1067304"/>
                    <a:pt x="1463989" y="979674"/>
                  </a:cubicBezTo>
                  <a:close/>
                </a:path>
              </a:pathLst>
            </a:custGeom>
            <a:solidFill>
              <a:srgbClr val="FEC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58D5782-82D8-4EDA-9DF2-32744305BE1F}"/>
                </a:ext>
              </a:extLst>
            </p:cNvPr>
            <p:cNvSpPr/>
            <p:nvPr/>
          </p:nvSpPr>
          <p:spPr>
            <a:xfrm>
              <a:off x="11282032" y="4635449"/>
              <a:ext cx="301531" cy="266771"/>
            </a:xfrm>
            <a:custGeom>
              <a:avLst/>
              <a:gdLst>
                <a:gd name="connsiteX0" fmla="*/ 301531 w 301531"/>
                <a:gd name="connsiteY0" fmla="*/ 0 h 266771"/>
                <a:gd name="connsiteX1" fmla="*/ 301067 w 301531"/>
                <a:gd name="connsiteY1" fmla="*/ 25055 h 266771"/>
                <a:gd name="connsiteX2" fmla="*/ 263562 w 301531"/>
                <a:gd name="connsiteY2" fmla="*/ 135783 h 266771"/>
                <a:gd name="connsiteX3" fmla="*/ 115925 w 301531"/>
                <a:gd name="connsiteY3" fmla="*/ 252465 h 266771"/>
                <a:gd name="connsiteX4" fmla="*/ 35855 w 301531"/>
                <a:gd name="connsiteY4" fmla="*/ 266752 h 266771"/>
                <a:gd name="connsiteX5" fmla="*/ 0 w 301531"/>
                <a:gd name="connsiteY5" fmla="*/ 261941 h 266771"/>
                <a:gd name="connsiteX6" fmla="*/ 2368 w 301531"/>
                <a:gd name="connsiteY6" fmla="*/ 251869 h 266771"/>
                <a:gd name="connsiteX7" fmla="*/ 46868 w 301531"/>
                <a:gd name="connsiteY7" fmla="*/ 133402 h 266771"/>
                <a:gd name="connsiteX8" fmla="*/ 196887 w 301531"/>
                <a:gd name="connsiteY8" fmla="*/ 21483 h 266771"/>
                <a:gd name="connsiteX9" fmla="*/ 256549 w 301531"/>
                <a:gd name="connsiteY9" fmla="*/ 6637 h 266771"/>
                <a:gd name="connsiteX10" fmla="*/ 301531 w 301531"/>
                <a:gd name="connsiteY10" fmla="*/ 0 h 26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531" h="266771">
                  <a:moveTo>
                    <a:pt x="301531" y="0"/>
                  </a:moveTo>
                  <a:lnTo>
                    <a:pt x="301067" y="25055"/>
                  </a:lnTo>
                  <a:cubicBezTo>
                    <a:pt x="297941" y="60402"/>
                    <a:pt x="286779" y="103339"/>
                    <a:pt x="263562" y="135783"/>
                  </a:cubicBezTo>
                  <a:cubicBezTo>
                    <a:pt x="232606" y="179043"/>
                    <a:pt x="166725" y="234209"/>
                    <a:pt x="115925" y="252465"/>
                  </a:cubicBezTo>
                  <a:cubicBezTo>
                    <a:pt x="90525" y="261593"/>
                    <a:pt x="62942" y="267149"/>
                    <a:pt x="35855" y="266752"/>
                  </a:cubicBezTo>
                  <a:lnTo>
                    <a:pt x="0" y="261941"/>
                  </a:lnTo>
                  <a:lnTo>
                    <a:pt x="2368" y="251869"/>
                  </a:lnTo>
                  <a:cubicBezTo>
                    <a:pt x="13828" y="207618"/>
                    <a:pt x="28612" y="161580"/>
                    <a:pt x="46868" y="133402"/>
                  </a:cubicBezTo>
                  <a:cubicBezTo>
                    <a:pt x="83380" y="77046"/>
                    <a:pt x="132593" y="41327"/>
                    <a:pt x="196887" y="21483"/>
                  </a:cubicBezTo>
                  <a:cubicBezTo>
                    <a:pt x="212961" y="16522"/>
                    <a:pt x="233822" y="11214"/>
                    <a:pt x="256549" y="6637"/>
                  </a:cubicBezTo>
                  <a:lnTo>
                    <a:pt x="3015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95D19B1-B6CC-4B54-8E27-BD113B21AAC4}"/>
                </a:ext>
              </a:extLst>
            </p:cNvPr>
            <p:cNvSpPr/>
            <p:nvPr/>
          </p:nvSpPr>
          <p:spPr>
            <a:xfrm>
              <a:off x="11026485" y="4345437"/>
              <a:ext cx="557209" cy="551953"/>
            </a:xfrm>
            <a:custGeom>
              <a:avLst/>
              <a:gdLst>
                <a:gd name="connsiteX0" fmla="*/ 235146 w 557209"/>
                <a:gd name="connsiteY0" fmla="*/ 920 h 551953"/>
                <a:gd name="connsiteX1" fmla="*/ 306952 w 557209"/>
                <a:gd name="connsiteY1" fmla="*/ 11602 h 551953"/>
                <a:gd name="connsiteX2" fmla="*/ 340515 w 557209"/>
                <a:gd name="connsiteY2" fmla="*/ 32889 h 551953"/>
                <a:gd name="connsiteX3" fmla="*/ 504822 w 557209"/>
                <a:gd name="connsiteY3" fmla="*/ 199577 h 551953"/>
                <a:gd name="connsiteX4" fmla="*/ 557209 w 557209"/>
                <a:gd name="connsiteY4" fmla="*/ 282920 h 551953"/>
                <a:gd name="connsiteX5" fmla="*/ 557078 w 557209"/>
                <a:gd name="connsiteY5" fmla="*/ 290012 h 551953"/>
                <a:gd name="connsiteX6" fmla="*/ 512096 w 557209"/>
                <a:gd name="connsiteY6" fmla="*/ 296649 h 551953"/>
                <a:gd name="connsiteX7" fmla="*/ 452434 w 557209"/>
                <a:gd name="connsiteY7" fmla="*/ 311495 h 551953"/>
                <a:gd name="connsiteX8" fmla="*/ 302415 w 557209"/>
                <a:gd name="connsiteY8" fmla="*/ 423414 h 551953"/>
                <a:gd name="connsiteX9" fmla="*/ 257915 w 557209"/>
                <a:gd name="connsiteY9" fmla="*/ 541881 h 551953"/>
                <a:gd name="connsiteX10" fmla="*/ 255547 w 557209"/>
                <a:gd name="connsiteY10" fmla="*/ 551953 h 551953"/>
                <a:gd name="connsiteX11" fmla="*/ 251479 w 557209"/>
                <a:gd name="connsiteY11" fmla="*/ 551407 h 551953"/>
                <a:gd name="connsiteX12" fmla="*/ 214309 w 557209"/>
                <a:gd name="connsiteY12" fmla="*/ 535333 h 551953"/>
                <a:gd name="connsiteX13" fmla="*/ 90484 w 557209"/>
                <a:gd name="connsiteY13" fmla="*/ 366264 h 551953"/>
                <a:gd name="connsiteX14" fmla="*/ 4759 w 557209"/>
                <a:gd name="connsiteY14" fmla="*/ 235295 h 551953"/>
                <a:gd name="connsiteX15" fmla="*/ 1974 w 557209"/>
                <a:gd name="connsiteY15" fmla="*/ 225940 h 551953"/>
                <a:gd name="connsiteX16" fmla="*/ 510 w 557209"/>
                <a:gd name="connsiteY16" fmla="*/ 217377 h 551953"/>
                <a:gd name="connsiteX17" fmla="*/ 75721 w 557209"/>
                <a:gd name="connsiteY17" fmla="*/ 27174 h 551953"/>
                <a:gd name="connsiteX18" fmla="*/ 235146 w 557209"/>
                <a:gd name="connsiteY18" fmla="*/ 920 h 55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7209" h="551953">
                  <a:moveTo>
                    <a:pt x="235146" y="920"/>
                  </a:moveTo>
                  <a:lnTo>
                    <a:pt x="306952" y="11602"/>
                  </a:lnTo>
                  <a:lnTo>
                    <a:pt x="340515" y="32889"/>
                  </a:lnTo>
                  <a:cubicBezTo>
                    <a:pt x="396078" y="73767"/>
                    <a:pt x="468706" y="157905"/>
                    <a:pt x="504822" y="199577"/>
                  </a:cubicBezTo>
                  <a:cubicBezTo>
                    <a:pt x="540938" y="241249"/>
                    <a:pt x="554828" y="245217"/>
                    <a:pt x="557209" y="282920"/>
                  </a:cubicBezTo>
                  <a:lnTo>
                    <a:pt x="557078" y="290012"/>
                  </a:lnTo>
                  <a:lnTo>
                    <a:pt x="512096" y="296649"/>
                  </a:lnTo>
                  <a:cubicBezTo>
                    <a:pt x="489369" y="301226"/>
                    <a:pt x="468508" y="306534"/>
                    <a:pt x="452434" y="311495"/>
                  </a:cubicBezTo>
                  <a:cubicBezTo>
                    <a:pt x="388140" y="331339"/>
                    <a:pt x="338927" y="367058"/>
                    <a:pt x="302415" y="423414"/>
                  </a:cubicBezTo>
                  <a:cubicBezTo>
                    <a:pt x="284159" y="451592"/>
                    <a:pt x="269375" y="497630"/>
                    <a:pt x="257915" y="541881"/>
                  </a:cubicBezTo>
                  <a:lnTo>
                    <a:pt x="255547" y="551953"/>
                  </a:lnTo>
                  <a:lnTo>
                    <a:pt x="251479" y="551407"/>
                  </a:lnTo>
                  <a:cubicBezTo>
                    <a:pt x="238519" y="547934"/>
                    <a:pt x="226017" y="542675"/>
                    <a:pt x="214309" y="535333"/>
                  </a:cubicBezTo>
                  <a:cubicBezTo>
                    <a:pt x="167478" y="505964"/>
                    <a:pt x="125409" y="416270"/>
                    <a:pt x="90484" y="366264"/>
                  </a:cubicBezTo>
                  <a:cubicBezTo>
                    <a:pt x="55559" y="316258"/>
                    <a:pt x="19840" y="273395"/>
                    <a:pt x="4759" y="235295"/>
                  </a:cubicBezTo>
                  <a:lnTo>
                    <a:pt x="1974" y="225940"/>
                  </a:lnTo>
                  <a:lnTo>
                    <a:pt x="510" y="217377"/>
                  </a:lnTo>
                  <a:cubicBezTo>
                    <a:pt x="-4156" y="130312"/>
                    <a:pt x="23393" y="59678"/>
                    <a:pt x="75721" y="27174"/>
                  </a:cubicBezTo>
                  <a:cubicBezTo>
                    <a:pt x="110607" y="5505"/>
                    <a:pt x="169523" y="-2989"/>
                    <a:pt x="235146" y="920"/>
                  </a:cubicBezTo>
                  <a:close/>
                </a:path>
              </a:pathLst>
            </a:custGeom>
            <a:solidFill>
              <a:srgbClr val="FFE6D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0EED52-0978-4795-A75D-50740400CC44}"/>
              </a:ext>
            </a:extLst>
          </p:cNvPr>
          <p:cNvSpPr txBox="1"/>
          <p:nvPr/>
        </p:nvSpPr>
        <p:spPr>
          <a:xfrm>
            <a:off x="485347" y="171450"/>
            <a:ext cx="5716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Demo - </a:t>
            </a:r>
            <a:r>
              <a:rPr lang="en-US" altLang="ko-KR" sz="24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F0502020204030204"/>
                <a:ea typeface="맑은 고딕" panose="020B0503020000020004" pitchFamily="34" charset="-127"/>
              </a:rPr>
              <a:t>Structure</a:t>
            </a:r>
            <a:endParaRPr kumimoji="0" lang="en-US" altLang="ko-KR" sz="2400" b="1" i="1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0C8DED-FD4C-4CE9-85EE-8B1A68805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259437"/>
            <a:ext cx="5913120" cy="2916078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C06CCDE-4D61-4053-8419-1C72D81D3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65183"/>
              </p:ext>
            </p:extLst>
          </p:nvPr>
        </p:nvGraphicFramePr>
        <p:xfrm>
          <a:off x="6672262" y="973235"/>
          <a:ext cx="4904232" cy="1514124"/>
        </p:xfrm>
        <a:graphic>
          <a:graphicData uri="http://schemas.openxmlformats.org/drawingml/2006/table">
            <a:tbl>
              <a:tblPr/>
              <a:tblGrid>
                <a:gridCol w="1226058">
                  <a:extLst>
                    <a:ext uri="{9D8B030D-6E8A-4147-A177-3AD203B41FA5}">
                      <a16:colId xmlns:a16="http://schemas.microsoft.com/office/drawing/2014/main" val="3700622889"/>
                    </a:ext>
                  </a:extLst>
                </a:gridCol>
                <a:gridCol w="1226058">
                  <a:extLst>
                    <a:ext uri="{9D8B030D-6E8A-4147-A177-3AD203B41FA5}">
                      <a16:colId xmlns:a16="http://schemas.microsoft.com/office/drawing/2014/main" val="1938999446"/>
                    </a:ext>
                  </a:extLst>
                </a:gridCol>
                <a:gridCol w="1226058">
                  <a:extLst>
                    <a:ext uri="{9D8B030D-6E8A-4147-A177-3AD203B41FA5}">
                      <a16:colId xmlns:a16="http://schemas.microsoft.com/office/drawing/2014/main" val="2096366071"/>
                    </a:ext>
                  </a:extLst>
                </a:gridCol>
                <a:gridCol w="1226058">
                  <a:extLst>
                    <a:ext uri="{9D8B030D-6E8A-4147-A177-3AD203B41FA5}">
                      <a16:colId xmlns:a16="http://schemas.microsoft.com/office/drawing/2014/main" val="2998074986"/>
                    </a:ext>
                  </a:extLst>
                </a:gridCol>
              </a:tblGrid>
              <a:tr h="252354">
                <a:tc>
                  <a:txBody>
                    <a:bodyPr/>
                    <a:lstStyle/>
                    <a:p>
                      <a:r>
                        <a:rPr lang="ko-KR" altLang="en-US" sz="1000" dirty="0"/>
                        <a:t>노드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vCPU/RAM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/>
                        <a:t>기타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402006"/>
                  </a:ext>
                </a:extLst>
              </a:tr>
              <a:tr h="252354">
                <a:tc>
                  <a:txBody>
                    <a:bodyPr/>
                    <a:lstStyle/>
                    <a:p>
                      <a:r>
                        <a:rPr lang="en-US" sz="1000" dirty="0"/>
                        <a:t>Ansible Server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 Core 4 Gi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192.168.31.143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HAPROXY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987623"/>
                  </a:ext>
                </a:extLst>
              </a:tr>
              <a:tr h="252354">
                <a:tc>
                  <a:txBody>
                    <a:bodyPr/>
                    <a:lstStyle/>
                    <a:p>
                      <a:r>
                        <a:rPr lang="en-US" sz="1000"/>
                        <a:t>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 Core 8 Gi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192.168.31.144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Harbor, Gitlab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07456"/>
                  </a:ext>
                </a:extLst>
              </a:tr>
              <a:tr h="252354">
                <a:tc>
                  <a:txBody>
                    <a:bodyPr/>
                    <a:lstStyle/>
                    <a:p>
                      <a:r>
                        <a:rPr lang="en-US" sz="1000"/>
                        <a:t>K8S master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 Core 8 Gi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192.168.31.150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Rancher, ArgoCD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63201"/>
                  </a:ext>
                </a:extLst>
              </a:tr>
              <a:tr h="252354">
                <a:tc>
                  <a:txBody>
                    <a:bodyPr/>
                    <a:lstStyle/>
                    <a:p>
                      <a:r>
                        <a:rPr lang="en-US" sz="1000"/>
                        <a:t>worker1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 Core 8 Gi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192.168.31.151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791331"/>
                  </a:ext>
                </a:extLst>
              </a:tr>
              <a:tr h="252354">
                <a:tc>
                  <a:txBody>
                    <a:bodyPr/>
                    <a:lstStyle/>
                    <a:p>
                      <a:r>
                        <a:rPr lang="en-US" sz="1000"/>
                        <a:t>worker2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 Core 8 Gi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192.168.31.152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02269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80637E6-C096-4563-8BE0-9CF6523B9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68293"/>
              </p:ext>
            </p:extLst>
          </p:nvPr>
        </p:nvGraphicFramePr>
        <p:xfrm>
          <a:off x="6620739" y="3248577"/>
          <a:ext cx="4533519" cy="2194560"/>
        </p:xfrm>
        <a:graphic>
          <a:graphicData uri="http://schemas.openxmlformats.org/drawingml/2006/table">
            <a:tbl>
              <a:tblPr/>
              <a:tblGrid>
                <a:gridCol w="1158240">
                  <a:extLst>
                    <a:ext uri="{9D8B030D-6E8A-4147-A177-3AD203B41FA5}">
                      <a16:colId xmlns:a16="http://schemas.microsoft.com/office/drawing/2014/main" val="4247321054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278480850"/>
                    </a:ext>
                  </a:extLst>
                </a:gridCol>
                <a:gridCol w="1515999">
                  <a:extLst>
                    <a:ext uri="{9D8B030D-6E8A-4147-A177-3AD203B41FA5}">
                      <a16:colId xmlns:a16="http://schemas.microsoft.com/office/drawing/2014/main" val="3414131071"/>
                    </a:ext>
                  </a:extLst>
                </a:gridCol>
              </a:tblGrid>
              <a:tr h="240320">
                <a:tc>
                  <a:txBody>
                    <a:bodyPr/>
                    <a:lstStyle/>
                    <a:p>
                      <a:r>
                        <a:rPr lang="en-US" sz="1200" dirty="0"/>
                        <a:t>playbook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dirty="0"/>
                        <a:t>역할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dirty="0"/>
                        <a:t>위치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92079"/>
                  </a:ext>
                </a:extLst>
              </a:tr>
              <a:tr h="240320"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main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RKE </a:t>
                      </a:r>
                      <a:r>
                        <a:rPr lang="ko-KR" altLang="en-US" sz="1200"/>
                        <a:t>설치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64670"/>
                  </a:ext>
                </a:extLst>
              </a:tr>
              <a:tr h="24032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RKE </a:t>
                      </a:r>
                      <a:r>
                        <a:rPr lang="ko-KR" altLang="en-US" sz="1200" dirty="0"/>
                        <a:t>클러스터링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worker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29893"/>
                  </a:ext>
                </a:extLst>
              </a:tr>
              <a:tr h="24032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Rancher </a:t>
                      </a:r>
                      <a:r>
                        <a:rPr lang="ko-KR" altLang="en-US" sz="1200" dirty="0"/>
                        <a:t>배포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987079"/>
                  </a:ext>
                </a:extLst>
              </a:tr>
              <a:tr h="24032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Harbor </a:t>
                      </a:r>
                      <a:r>
                        <a:rPr lang="ko-KR" altLang="en-US" sz="1200" dirty="0"/>
                        <a:t>설치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mgmt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54374"/>
                  </a:ext>
                </a:extLst>
              </a:tr>
              <a:tr h="24032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Haproxy</a:t>
                      </a:r>
                      <a:r>
                        <a:rPr lang="en-US" sz="1200" dirty="0"/>
                        <a:t> </a:t>
                      </a:r>
                      <a:r>
                        <a:rPr lang="ko-KR" altLang="en-US" sz="1200" dirty="0"/>
                        <a:t>설치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ansible-server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429775"/>
                  </a:ext>
                </a:extLst>
              </a:tr>
              <a:tr h="240320">
                <a:tc>
                  <a:txBody>
                    <a:bodyPr/>
                    <a:lstStyle/>
                    <a:p>
                      <a:r>
                        <a:rPr lang="en-US" sz="1200"/>
                        <a:t>argocd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ArgoCD </a:t>
                      </a:r>
                      <a:r>
                        <a:rPr lang="ko-KR" altLang="en-US" sz="1200"/>
                        <a:t>설치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82078"/>
                  </a:ext>
                </a:extLst>
              </a:tr>
              <a:tr h="240320">
                <a:tc>
                  <a:txBody>
                    <a:bodyPr/>
                    <a:lstStyle/>
                    <a:p>
                      <a:r>
                        <a:rPr lang="en-US" sz="1200"/>
                        <a:t>gitlab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Gitlab </a:t>
                      </a:r>
                      <a:r>
                        <a:rPr lang="ko-KR" altLang="en-US" sz="1200"/>
                        <a:t>설치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mgmt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998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99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268CCD0E-514B-48EF-A7EB-0622E4A0D14B}"/>
              </a:ext>
            </a:extLst>
          </p:cNvPr>
          <p:cNvGrpSpPr/>
          <p:nvPr/>
        </p:nvGrpSpPr>
        <p:grpSpPr>
          <a:xfrm>
            <a:off x="11378722" y="4337123"/>
            <a:ext cx="1574420" cy="2421429"/>
            <a:chOff x="11331097" y="1317698"/>
            <a:chExt cx="1574420" cy="2421429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32314F7-F408-4EAA-B6A5-E0197AA9085B}"/>
                </a:ext>
              </a:extLst>
            </p:cNvPr>
            <p:cNvSpPr/>
            <p:nvPr/>
          </p:nvSpPr>
          <p:spPr>
            <a:xfrm>
              <a:off x="11674563" y="2531301"/>
              <a:ext cx="479995" cy="1172833"/>
            </a:xfrm>
            <a:custGeom>
              <a:avLst/>
              <a:gdLst>
                <a:gd name="connsiteX0" fmla="*/ 134446 w 479995"/>
                <a:gd name="connsiteY0" fmla="*/ 952176 h 1172833"/>
                <a:gd name="connsiteX1" fmla="*/ 301133 w 479995"/>
                <a:gd name="connsiteY1" fmla="*/ 1152201 h 1172833"/>
                <a:gd name="connsiteX2" fmla="*/ 448771 w 479995"/>
                <a:gd name="connsiteY2" fmla="*/ 1137913 h 1172833"/>
                <a:gd name="connsiteX3" fmla="*/ 458296 w 479995"/>
                <a:gd name="connsiteY3" fmla="*/ 899788 h 1172833"/>
                <a:gd name="connsiteX4" fmla="*/ 205883 w 479995"/>
                <a:gd name="connsiteY4" fmla="*/ 575938 h 1172833"/>
                <a:gd name="connsiteX5" fmla="*/ 234458 w 479995"/>
                <a:gd name="connsiteY5" fmla="*/ 537838 h 1172833"/>
                <a:gd name="connsiteX6" fmla="*/ 320183 w 479995"/>
                <a:gd name="connsiteY6" fmla="*/ 337813 h 1172833"/>
                <a:gd name="connsiteX7" fmla="*/ 210646 w 479995"/>
                <a:gd name="connsiteY7" fmla="*/ 66351 h 1172833"/>
                <a:gd name="connsiteX8" fmla="*/ 72533 w 479995"/>
                <a:gd name="connsiteY8" fmla="*/ 23488 h 1172833"/>
                <a:gd name="connsiteX9" fmla="*/ 1096 w 479995"/>
                <a:gd name="connsiteY9" fmla="*/ 375913 h 1172833"/>
                <a:gd name="connsiteX10" fmla="*/ 134446 w 479995"/>
                <a:gd name="connsiteY10" fmla="*/ 952176 h 1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995" h="1172833">
                  <a:moveTo>
                    <a:pt x="134446" y="952176"/>
                  </a:moveTo>
                  <a:cubicBezTo>
                    <a:pt x="184452" y="1081557"/>
                    <a:pt x="248746" y="1121245"/>
                    <a:pt x="301133" y="1152201"/>
                  </a:cubicBezTo>
                  <a:cubicBezTo>
                    <a:pt x="353521" y="1183157"/>
                    <a:pt x="422577" y="1179982"/>
                    <a:pt x="448771" y="1137913"/>
                  </a:cubicBezTo>
                  <a:cubicBezTo>
                    <a:pt x="474965" y="1095844"/>
                    <a:pt x="498777" y="993450"/>
                    <a:pt x="458296" y="899788"/>
                  </a:cubicBezTo>
                  <a:cubicBezTo>
                    <a:pt x="417815" y="806126"/>
                    <a:pt x="243189" y="636263"/>
                    <a:pt x="205883" y="575938"/>
                  </a:cubicBezTo>
                  <a:cubicBezTo>
                    <a:pt x="168577" y="515613"/>
                    <a:pt x="215408" y="577526"/>
                    <a:pt x="234458" y="537838"/>
                  </a:cubicBezTo>
                  <a:cubicBezTo>
                    <a:pt x="253508" y="498150"/>
                    <a:pt x="324152" y="416394"/>
                    <a:pt x="320183" y="337813"/>
                  </a:cubicBezTo>
                  <a:cubicBezTo>
                    <a:pt x="316214" y="259232"/>
                    <a:pt x="251921" y="118738"/>
                    <a:pt x="210646" y="66351"/>
                  </a:cubicBezTo>
                  <a:cubicBezTo>
                    <a:pt x="169371" y="13964"/>
                    <a:pt x="107458" y="-28106"/>
                    <a:pt x="72533" y="23488"/>
                  </a:cubicBezTo>
                  <a:cubicBezTo>
                    <a:pt x="37608" y="75082"/>
                    <a:pt x="-7635" y="221132"/>
                    <a:pt x="1096" y="375913"/>
                  </a:cubicBezTo>
                  <a:cubicBezTo>
                    <a:pt x="9827" y="530694"/>
                    <a:pt x="84440" y="822795"/>
                    <a:pt x="134446" y="952176"/>
                  </a:cubicBezTo>
                  <a:close/>
                </a:path>
              </a:pathLst>
            </a:custGeom>
            <a:solidFill>
              <a:srgbClr val="FEA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CCFF23E-B15A-466F-95C1-F5CF7F1E9E22}"/>
                </a:ext>
              </a:extLst>
            </p:cNvPr>
            <p:cNvSpPr/>
            <p:nvPr/>
          </p:nvSpPr>
          <p:spPr>
            <a:xfrm>
              <a:off x="11331097" y="1317698"/>
              <a:ext cx="1574420" cy="2421429"/>
            </a:xfrm>
            <a:custGeom>
              <a:avLst/>
              <a:gdLst>
                <a:gd name="connsiteX0" fmla="*/ 202639 w 1574420"/>
                <a:gd name="connsiteY0" fmla="*/ 1888601 h 2424186"/>
                <a:gd name="connsiteX1" fmla="*/ 438859 w 1574420"/>
                <a:gd name="connsiteY1" fmla="*/ 2391521 h 2424186"/>
                <a:gd name="connsiteX2" fmla="*/ 560779 w 1574420"/>
                <a:gd name="connsiteY2" fmla="*/ 2353421 h 2424186"/>
                <a:gd name="connsiteX3" fmla="*/ 621739 w 1574420"/>
                <a:gd name="connsiteY3" fmla="*/ 2178161 h 2424186"/>
                <a:gd name="connsiteX4" fmla="*/ 537919 w 1574420"/>
                <a:gd name="connsiteY4" fmla="*/ 1690481 h 2424186"/>
                <a:gd name="connsiteX5" fmla="*/ 476959 w 1574420"/>
                <a:gd name="connsiteY5" fmla="*/ 1606661 h 2424186"/>
                <a:gd name="connsiteX6" fmla="*/ 492199 w 1574420"/>
                <a:gd name="connsiteY6" fmla="*/ 1515221 h 2424186"/>
                <a:gd name="connsiteX7" fmla="*/ 804619 w 1574420"/>
                <a:gd name="connsiteY7" fmla="*/ 951341 h 2424186"/>
                <a:gd name="connsiteX8" fmla="*/ 1193239 w 1574420"/>
                <a:gd name="connsiteY8" fmla="*/ 958961 h 2424186"/>
                <a:gd name="connsiteX9" fmla="*/ 1574239 w 1574420"/>
                <a:gd name="connsiteY9" fmla="*/ 821801 h 2424186"/>
                <a:gd name="connsiteX10" fmla="*/ 1238959 w 1574420"/>
                <a:gd name="connsiteY10" fmla="*/ 280781 h 2424186"/>
                <a:gd name="connsiteX11" fmla="*/ 918919 w 1574420"/>
                <a:gd name="connsiteY11" fmla="*/ 181721 h 2424186"/>
                <a:gd name="connsiteX12" fmla="*/ 263599 w 1574420"/>
                <a:gd name="connsiteY12" fmla="*/ 6461 h 2424186"/>
                <a:gd name="connsiteX13" fmla="*/ 42619 w 1574420"/>
                <a:gd name="connsiteY13" fmla="*/ 97901 h 2424186"/>
                <a:gd name="connsiteX14" fmla="*/ 12139 w 1574420"/>
                <a:gd name="connsiteY14" fmla="*/ 638921 h 2424186"/>
                <a:gd name="connsiteX15" fmla="*/ 202639 w 1574420"/>
                <a:gd name="connsiteY15" fmla="*/ 1888601 h 2424186"/>
                <a:gd name="connsiteX0" fmla="*/ 202639 w 1574420"/>
                <a:gd name="connsiteY0" fmla="*/ 1888601 h 2419818"/>
                <a:gd name="connsiteX1" fmla="*/ 438859 w 1574420"/>
                <a:gd name="connsiteY1" fmla="*/ 2391521 h 2419818"/>
                <a:gd name="connsiteX2" fmla="*/ 595704 w 1574420"/>
                <a:gd name="connsiteY2" fmla="*/ 2337546 h 2419818"/>
                <a:gd name="connsiteX3" fmla="*/ 621739 w 1574420"/>
                <a:gd name="connsiteY3" fmla="*/ 2178161 h 2419818"/>
                <a:gd name="connsiteX4" fmla="*/ 537919 w 1574420"/>
                <a:gd name="connsiteY4" fmla="*/ 1690481 h 2419818"/>
                <a:gd name="connsiteX5" fmla="*/ 476959 w 1574420"/>
                <a:gd name="connsiteY5" fmla="*/ 1606661 h 2419818"/>
                <a:gd name="connsiteX6" fmla="*/ 492199 w 1574420"/>
                <a:gd name="connsiteY6" fmla="*/ 1515221 h 2419818"/>
                <a:gd name="connsiteX7" fmla="*/ 804619 w 1574420"/>
                <a:gd name="connsiteY7" fmla="*/ 951341 h 2419818"/>
                <a:gd name="connsiteX8" fmla="*/ 1193239 w 1574420"/>
                <a:gd name="connsiteY8" fmla="*/ 958961 h 2419818"/>
                <a:gd name="connsiteX9" fmla="*/ 1574239 w 1574420"/>
                <a:gd name="connsiteY9" fmla="*/ 821801 h 2419818"/>
                <a:gd name="connsiteX10" fmla="*/ 1238959 w 1574420"/>
                <a:gd name="connsiteY10" fmla="*/ 280781 h 2419818"/>
                <a:gd name="connsiteX11" fmla="*/ 918919 w 1574420"/>
                <a:gd name="connsiteY11" fmla="*/ 181721 h 2419818"/>
                <a:gd name="connsiteX12" fmla="*/ 263599 w 1574420"/>
                <a:gd name="connsiteY12" fmla="*/ 6461 h 2419818"/>
                <a:gd name="connsiteX13" fmla="*/ 42619 w 1574420"/>
                <a:gd name="connsiteY13" fmla="*/ 97901 h 2419818"/>
                <a:gd name="connsiteX14" fmla="*/ 12139 w 1574420"/>
                <a:gd name="connsiteY14" fmla="*/ 638921 h 2419818"/>
                <a:gd name="connsiteX15" fmla="*/ 202639 w 1574420"/>
                <a:gd name="connsiteY15" fmla="*/ 1888601 h 2419818"/>
                <a:gd name="connsiteX0" fmla="*/ 202639 w 1574420"/>
                <a:gd name="connsiteY0" fmla="*/ 1888601 h 2421429"/>
                <a:gd name="connsiteX1" fmla="*/ 438859 w 1574420"/>
                <a:gd name="connsiteY1" fmla="*/ 2391521 h 2421429"/>
                <a:gd name="connsiteX2" fmla="*/ 595704 w 1574420"/>
                <a:gd name="connsiteY2" fmla="*/ 2337546 h 2421429"/>
                <a:gd name="connsiteX3" fmla="*/ 618564 w 1574420"/>
                <a:gd name="connsiteY3" fmla="*/ 2121011 h 2421429"/>
                <a:gd name="connsiteX4" fmla="*/ 537919 w 1574420"/>
                <a:gd name="connsiteY4" fmla="*/ 1690481 h 2421429"/>
                <a:gd name="connsiteX5" fmla="*/ 476959 w 1574420"/>
                <a:gd name="connsiteY5" fmla="*/ 1606661 h 2421429"/>
                <a:gd name="connsiteX6" fmla="*/ 492199 w 1574420"/>
                <a:gd name="connsiteY6" fmla="*/ 1515221 h 2421429"/>
                <a:gd name="connsiteX7" fmla="*/ 804619 w 1574420"/>
                <a:gd name="connsiteY7" fmla="*/ 951341 h 2421429"/>
                <a:gd name="connsiteX8" fmla="*/ 1193239 w 1574420"/>
                <a:gd name="connsiteY8" fmla="*/ 958961 h 2421429"/>
                <a:gd name="connsiteX9" fmla="*/ 1574239 w 1574420"/>
                <a:gd name="connsiteY9" fmla="*/ 821801 h 2421429"/>
                <a:gd name="connsiteX10" fmla="*/ 1238959 w 1574420"/>
                <a:gd name="connsiteY10" fmla="*/ 280781 h 2421429"/>
                <a:gd name="connsiteX11" fmla="*/ 918919 w 1574420"/>
                <a:gd name="connsiteY11" fmla="*/ 181721 h 2421429"/>
                <a:gd name="connsiteX12" fmla="*/ 263599 w 1574420"/>
                <a:gd name="connsiteY12" fmla="*/ 6461 h 2421429"/>
                <a:gd name="connsiteX13" fmla="*/ 42619 w 1574420"/>
                <a:gd name="connsiteY13" fmla="*/ 97901 h 2421429"/>
                <a:gd name="connsiteX14" fmla="*/ 12139 w 1574420"/>
                <a:gd name="connsiteY14" fmla="*/ 638921 h 2421429"/>
                <a:gd name="connsiteX15" fmla="*/ 202639 w 1574420"/>
                <a:gd name="connsiteY15" fmla="*/ 1888601 h 242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74420" h="2421429">
                  <a:moveTo>
                    <a:pt x="202639" y="1888601"/>
                  </a:moveTo>
                  <a:cubicBezTo>
                    <a:pt x="273759" y="2180701"/>
                    <a:pt x="373348" y="2316697"/>
                    <a:pt x="438859" y="2391521"/>
                  </a:cubicBezTo>
                  <a:cubicBezTo>
                    <a:pt x="504370" y="2466345"/>
                    <a:pt x="565753" y="2382631"/>
                    <a:pt x="595704" y="2337546"/>
                  </a:cubicBezTo>
                  <a:cubicBezTo>
                    <a:pt x="625655" y="2292461"/>
                    <a:pt x="628195" y="2228855"/>
                    <a:pt x="618564" y="2121011"/>
                  </a:cubicBezTo>
                  <a:cubicBezTo>
                    <a:pt x="608933" y="2013167"/>
                    <a:pt x="561520" y="1776206"/>
                    <a:pt x="537919" y="1690481"/>
                  </a:cubicBezTo>
                  <a:cubicBezTo>
                    <a:pt x="514318" y="1604756"/>
                    <a:pt x="484579" y="1635871"/>
                    <a:pt x="476959" y="1606661"/>
                  </a:cubicBezTo>
                  <a:cubicBezTo>
                    <a:pt x="469339" y="1577451"/>
                    <a:pt x="437589" y="1624441"/>
                    <a:pt x="492199" y="1515221"/>
                  </a:cubicBezTo>
                  <a:cubicBezTo>
                    <a:pt x="546809" y="1406001"/>
                    <a:pt x="687779" y="1044051"/>
                    <a:pt x="804619" y="951341"/>
                  </a:cubicBezTo>
                  <a:cubicBezTo>
                    <a:pt x="921459" y="858631"/>
                    <a:pt x="1064969" y="980551"/>
                    <a:pt x="1193239" y="958961"/>
                  </a:cubicBezTo>
                  <a:cubicBezTo>
                    <a:pt x="1321509" y="937371"/>
                    <a:pt x="1566619" y="934831"/>
                    <a:pt x="1574239" y="821801"/>
                  </a:cubicBezTo>
                  <a:cubicBezTo>
                    <a:pt x="1581859" y="708771"/>
                    <a:pt x="1348179" y="387461"/>
                    <a:pt x="1238959" y="280781"/>
                  </a:cubicBezTo>
                  <a:cubicBezTo>
                    <a:pt x="1129739" y="174101"/>
                    <a:pt x="1081479" y="227441"/>
                    <a:pt x="918919" y="181721"/>
                  </a:cubicBezTo>
                  <a:cubicBezTo>
                    <a:pt x="756359" y="136001"/>
                    <a:pt x="409649" y="20431"/>
                    <a:pt x="263599" y="6461"/>
                  </a:cubicBezTo>
                  <a:cubicBezTo>
                    <a:pt x="117549" y="-7509"/>
                    <a:pt x="84529" y="-7509"/>
                    <a:pt x="42619" y="97901"/>
                  </a:cubicBezTo>
                  <a:cubicBezTo>
                    <a:pt x="709" y="203311"/>
                    <a:pt x="-11991" y="344281"/>
                    <a:pt x="12139" y="638921"/>
                  </a:cubicBezTo>
                  <a:cubicBezTo>
                    <a:pt x="36269" y="933561"/>
                    <a:pt x="131519" y="1596501"/>
                    <a:pt x="202639" y="1888601"/>
                  </a:cubicBezTo>
                  <a:close/>
                </a:path>
              </a:pathLst>
            </a:custGeom>
            <a:solidFill>
              <a:srgbClr val="FEB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66700" y="-1"/>
            <a:ext cx="11544300" cy="6791324"/>
            <a:chOff x="266700" y="-1"/>
            <a:chExt cx="11544300" cy="679132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4A7F118-0D78-4E9A-8837-D3DD69C41C80}"/>
                </a:ext>
              </a:extLst>
            </p:cNvPr>
            <p:cNvSpPr/>
            <p:nvPr/>
          </p:nvSpPr>
          <p:spPr>
            <a:xfrm flipV="1">
              <a:off x="266700" y="-1"/>
              <a:ext cx="11544300" cy="6791324"/>
            </a:xfrm>
            <a:custGeom>
              <a:avLst/>
              <a:gdLst>
                <a:gd name="connsiteX0" fmla="*/ 0 w 11544300"/>
                <a:gd name="connsiteY0" fmla="*/ 6791324 h 6791324"/>
                <a:gd name="connsiteX1" fmla="*/ 11544300 w 11544300"/>
                <a:gd name="connsiteY1" fmla="*/ 6791324 h 6791324"/>
                <a:gd name="connsiteX2" fmla="*/ 11544300 w 11544300"/>
                <a:gd name="connsiteY2" fmla="*/ 6537199 h 6791324"/>
                <a:gd name="connsiteX3" fmla="*/ 11544300 w 11544300"/>
                <a:gd name="connsiteY3" fmla="*/ 6115049 h 6791324"/>
                <a:gd name="connsiteX4" fmla="*/ 11544300 w 11544300"/>
                <a:gd name="connsiteY4" fmla="*/ 521248 h 6791324"/>
                <a:gd name="connsiteX5" fmla="*/ 11346902 w 11544300"/>
                <a:gd name="connsiteY5" fmla="*/ 323850 h 6791324"/>
                <a:gd name="connsiteX6" fmla="*/ 0 w 11544300"/>
                <a:gd name="connsiteY6" fmla="*/ 0 h 6791324"/>
                <a:gd name="connsiteX7" fmla="*/ 0 w 11544300"/>
                <a:gd name="connsiteY7" fmla="*/ 6115049 h 6791324"/>
                <a:gd name="connsiteX8" fmla="*/ 0 w 11544300"/>
                <a:gd name="connsiteY8" fmla="*/ 6537199 h 679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4300" h="6791324">
                  <a:moveTo>
                    <a:pt x="0" y="6791324"/>
                  </a:moveTo>
                  <a:lnTo>
                    <a:pt x="11544300" y="6791324"/>
                  </a:lnTo>
                  <a:lnTo>
                    <a:pt x="11544300" y="6537199"/>
                  </a:lnTo>
                  <a:lnTo>
                    <a:pt x="11544300" y="6115049"/>
                  </a:lnTo>
                  <a:lnTo>
                    <a:pt x="11544300" y="521248"/>
                  </a:lnTo>
                  <a:cubicBezTo>
                    <a:pt x="11544300" y="412228"/>
                    <a:pt x="11455922" y="323850"/>
                    <a:pt x="11346902" y="323850"/>
                  </a:cubicBezTo>
                  <a:lnTo>
                    <a:pt x="0" y="0"/>
                  </a:lnTo>
                  <a:lnTo>
                    <a:pt x="0" y="6115049"/>
                  </a:lnTo>
                  <a:lnTo>
                    <a:pt x="0" y="6537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11056CEB-1CF0-493E-815B-D7340B57BB02}"/>
                </a:ext>
              </a:extLst>
            </p:cNvPr>
            <p:cNvSpPr/>
            <p:nvPr/>
          </p:nvSpPr>
          <p:spPr>
            <a:xfrm>
              <a:off x="5953125" y="6026150"/>
              <a:ext cx="5695950" cy="600075"/>
            </a:xfrm>
            <a:custGeom>
              <a:avLst/>
              <a:gdLst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5475"/>
                <a:gd name="connsiteY0" fmla="*/ 600075 h 600075"/>
                <a:gd name="connsiteX1" fmla="*/ 5705475 w 5705475"/>
                <a:gd name="connsiteY1" fmla="*/ 457200 h 600075"/>
                <a:gd name="connsiteX2" fmla="*/ 5429250 w 5705475"/>
                <a:gd name="connsiteY2" fmla="*/ 0 h 600075"/>
                <a:gd name="connsiteX3" fmla="*/ 0 w 5705475"/>
                <a:gd name="connsiteY3" fmla="*/ 600075 h 600075"/>
                <a:gd name="connsiteX0" fmla="*/ 0 w 5702300"/>
                <a:gd name="connsiteY0" fmla="*/ 600075 h 600075"/>
                <a:gd name="connsiteX1" fmla="*/ 5702300 w 5702300"/>
                <a:gd name="connsiteY1" fmla="*/ 447675 h 600075"/>
                <a:gd name="connsiteX2" fmla="*/ 5429250 w 5702300"/>
                <a:gd name="connsiteY2" fmla="*/ 0 h 600075"/>
                <a:gd name="connsiteX3" fmla="*/ 0 w 5702300"/>
                <a:gd name="connsiteY3" fmla="*/ 600075 h 600075"/>
                <a:gd name="connsiteX0" fmla="*/ 0 w 5695950"/>
                <a:gd name="connsiteY0" fmla="*/ 600075 h 600075"/>
                <a:gd name="connsiteX1" fmla="*/ 5695950 w 5695950"/>
                <a:gd name="connsiteY1" fmla="*/ 444500 h 600075"/>
                <a:gd name="connsiteX2" fmla="*/ 5429250 w 5695950"/>
                <a:gd name="connsiteY2" fmla="*/ 0 h 600075"/>
                <a:gd name="connsiteX3" fmla="*/ 0 w 569595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5950" h="600075">
                  <a:moveTo>
                    <a:pt x="0" y="600075"/>
                  </a:moveTo>
                  <a:lnTo>
                    <a:pt x="5695950" y="444500"/>
                  </a:lnTo>
                  <a:cubicBezTo>
                    <a:pt x="5443855" y="330200"/>
                    <a:pt x="5521325" y="152400"/>
                    <a:pt x="5429250" y="0"/>
                  </a:cubicBezTo>
                  <a:lnTo>
                    <a:pt x="0" y="600075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15900000" scaled="0"/>
              <a:tileRect/>
            </a:gradFill>
            <a:ln>
              <a:noFill/>
            </a:ln>
            <a:effectLst>
              <a:outerShdw blurRad="279400" dist="38100" dir="16200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026485" y="4345436"/>
            <a:ext cx="1736220" cy="2633374"/>
            <a:chOff x="11026485" y="4345436"/>
            <a:chExt cx="1736220" cy="2633374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1292B62D-4109-43A0-8933-209DEA4B94A6}"/>
                </a:ext>
              </a:extLst>
            </p:cNvPr>
            <p:cNvSpPr/>
            <p:nvPr/>
          </p:nvSpPr>
          <p:spPr>
            <a:xfrm>
              <a:off x="11026485" y="4345436"/>
              <a:ext cx="1736220" cy="2633374"/>
            </a:xfrm>
            <a:custGeom>
              <a:avLst/>
              <a:gdLst>
                <a:gd name="connsiteX0" fmla="*/ 1455125 w 1727356"/>
                <a:gd name="connsiteY0" fmla="*/ 1003071 h 2656771"/>
                <a:gd name="connsiteX1" fmla="*/ 1089365 w 1727356"/>
                <a:gd name="connsiteY1" fmla="*/ 759231 h 2656771"/>
                <a:gd name="connsiteX2" fmla="*/ 807425 w 1727356"/>
                <a:gd name="connsiteY2" fmla="*/ 385851 h 2656771"/>
                <a:gd name="connsiteX3" fmla="*/ 495005 w 1727356"/>
                <a:gd name="connsiteY3" fmla="*/ 96291 h 2656771"/>
                <a:gd name="connsiteX4" fmla="*/ 121625 w 1727356"/>
                <a:gd name="connsiteY4" fmla="*/ 12471 h 2656771"/>
                <a:gd name="connsiteX5" fmla="*/ 7325 w 1727356"/>
                <a:gd name="connsiteY5" fmla="*/ 332511 h 2656771"/>
                <a:gd name="connsiteX6" fmla="*/ 296885 w 1727356"/>
                <a:gd name="connsiteY6" fmla="*/ 820191 h 2656771"/>
                <a:gd name="connsiteX7" fmla="*/ 639785 w 1727356"/>
                <a:gd name="connsiteY7" fmla="*/ 1140231 h 2656771"/>
                <a:gd name="connsiteX8" fmla="*/ 906485 w 1727356"/>
                <a:gd name="connsiteY8" fmla="*/ 1627911 h 2656771"/>
                <a:gd name="connsiteX9" fmla="*/ 1203665 w 1727356"/>
                <a:gd name="connsiteY9" fmla="*/ 2374671 h 2656771"/>
                <a:gd name="connsiteX10" fmla="*/ 1470365 w 1727356"/>
                <a:gd name="connsiteY10" fmla="*/ 2633751 h 2656771"/>
                <a:gd name="connsiteX11" fmla="*/ 1721825 w 1727356"/>
                <a:gd name="connsiteY11" fmla="*/ 1848891 h 2656771"/>
                <a:gd name="connsiteX12" fmla="*/ 1630385 w 1727356"/>
                <a:gd name="connsiteY12" fmla="*/ 1285011 h 2656771"/>
                <a:gd name="connsiteX13" fmla="*/ 1455125 w 1727356"/>
                <a:gd name="connsiteY13" fmla="*/ 1003071 h 2656771"/>
                <a:gd name="connsiteX0" fmla="*/ 1459148 w 1731379"/>
                <a:gd name="connsiteY0" fmla="*/ 931139 h 2584839"/>
                <a:gd name="connsiteX1" fmla="*/ 1093388 w 1731379"/>
                <a:gd name="connsiteY1" fmla="*/ 687299 h 2584839"/>
                <a:gd name="connsiteX2" fmla="*/ 811448 w 1731379"/>
                <a:gd name="connsiteY2" fmla="*/ 313919 h 2584839"/>
                <a:gd name="connsiteX3" fmla="*/ 499028 w 1731379"/>
                <a:gd name="connsiteY3" fmla="*/ 24359 h 2584839"/>
                <a:gd name="connsiteX4" fmla="*/ 101836 w 1731379"/>
                <a:gd name="connsiteY4" fmla="*/ 42933 h 2584839"/>
                <a:gd name="connsiteX5" fmla="*/ 11348 w 1731379"/>
                <a:gd name="connsiteY5" fmla="*/ 260579 h 2584839"/>
                <a:gd name="connsiteX6" fmla="*/ 300908 w 1731379"/>
                <a:gd name="connsiteY6" fmla="*/ 748259 h 2584839"/>
                <a:gd name="connsiteX7" fmla="*/ 643808 w 1731379"/>
                <a:gd name="connsiteY7" fmla="*/ 1068299 h 2584839"/>
                <a:gd name="connsiteX8" fmla="*/ 910508 w 1731379"/>
                <a:gd name="connsiteY8" fmla="*/ 1555979 h 2584839"/>
                <a:gd name="connsiteX9" fmla="*/ 1207688 w 1731379"/>
                <a:gd name="connsiteY9" fmla="*/ 2302739 h 2584839"/>
                <a:gd name="connsiteX10" fmla="*/ 1474388 w 1731379"/>
                <a:gd name="connsiteY10" fmla="*/ 2561819 h 2584839"/>
                <a:gd name="connsiteX11" fmla="*/ 1725848 w 1731379"/>
                <a:gd name="connsiteY11" fmla="*/ 1776959 h 2584839"/>
                <a:gd name="connsiteX12" fmla="*/ 1634408 w 1731379"/>
                <a:gd name="connsiteY12" fmla="*/ 1213079 h 2584839"/>
                <a:gd name="connsiteX13" fmla="*/ 1459148 w 1731379"/>
                <a:gd name="connsiteY13" fmla="*/ 931139 h 2584839"/>
                <a:gd name="connsiteX0" fmla="*/ 1467472 w 1739703"/>
                <a:gd name="connsiteY0" fmla="*/ 970601 h 2624301"/>
                <a:gd name="connsiteX1" fmla="*/ 1101712 w 1739703"/>
                <a:gd name="connsiteY1" fmla="*/ 726761 h 2624301"/>
                <a:gd name="connsiteX2" fmla="*/ 819772 w 1739703"/>
                <a:gd name="connsiteY2" fmla="*/ 353381 h 2624301"/>
                <a:gd name="connsiteX3" fmla="*/ 507352 w 1739703"/>
                <a:gd name="connsiteY3" fmla="*/ 63821 h 2624301"/>
                <a:gd name="connsiteX4" fmla="*/ 79204 w 1739703"/>
                <a:gd name="connsiteY4" fmla="*/ 18101 h 2624301"/>
                <a:gd name="connsiteX5" fmla="*/ 19672 w 1739703"/>
                <a:gd name="connsiteY5" fmla="*/ 300041 h 2624301"/>
                <a:gd name="connsiteX6" fmla="*/ 309232 w 1739703"/>
                <a:gd name="connsiteY6" fmla="*/ 787721 h 2624301"/>
                <a:gd name="connsiteX7" fmla="*/ 652132 w 1739703"/>
                <a:gd name="connsiteY7" fmla="*/ 1107761 h 2624301"/>
                <a:gd name="connsiteX8" fmla="*/ 918832 w 1739703"/>
                <a:gd name="connsiteY8" fmla="*/ 1595441 h 2624301"/>
                <a:gd name="connsiteX9" fmla="*/ 1216012 w 1739703"/>
                <a:gd name="connsiteY9" fmla="*/ 2342201 h 2624301"/>
                <a:gd name="connsiteX10" fmla="*/ 1482712 w 1739703"/>
                <a:gd name="connsiteY10" fmla="*/ 2601281 h 2624301"/>
                <a:gd name="connsiteX11" fmla="*/ 1734172 w 1739703"/>
                <a:gd name="connsiteY11" fmla="*/ 1816421 h 2624301"/>
                <a:gd name="connsiteX12" fmla="*/ 1642732 w 1739703"/>
                <a:gd name="connsiteY12" fmla="*/ 1252541 h 2624301"/>
                <a:gd name="connsiteX13" fmla="*/ 1467472 w 1739703"/>
                <a:gd name="connsiteY13" fmla="*/ 970601 h 2624301"/>
                <a:gd name="connsiteX0" fmla="*/ 1471656 w 1743887"/>
                <a:gd name="connsiteY0" fmla="*/ 976943 h 2630643"/>
                <a:gd name="connsiteX1" fmla="*/ 1105896 w 1743887"/>
                <a:gd name="connsiteY1" fmla="*/ 733103 h 2630643"/>
                <a:gd name="connsiteX2" fmla="*/ 823956 w 1743887"/>
                <a:gd name="connsiteY2" fmla="*/ 359723 h 2630643"/>
                <a:gd name="connsiteX3" fmla="*/ 511536 w 1743887"/>
                <a:gd name="connsiteY3" fmla="*/ 70163 h 2630643"/>
                <a:gd name="connsiteX4" fmla="*/ 83388 w 1743887"/>
                <a:gd name="connsiteY4" fmla="*/ 24443 h 2630643"/>
                <a:gd name="connsiteX5" fmla="*/ 23856 w 1743887"/>
                <a:gd name="connsiteY5" fmla="*/ 306383 h 2630643"/>
                <a:gd name="connsiteX6" fmla="*/ 313416 w 1743887"/>
                <a:gd name="connsiteY6" fmla="*/ 794063 h 2630643"/>
                <a:gd name="connsiteX7" fmla="*/ 656316 w 1743887"/>
                <a:gd name="connsiteY7" fmla="*/ 1114103 h 2630643"/>
                <a:gd name="connsiteX8" fmla="*/ 923016 w 1743887"/>
                <a:gd name="connsiteY8" fmla="*/ 1601783 h 2630643"/>
                <a:gd name="connsiteX9" fmla="*/ 1220196 w 1743887"/>
                <a:gd name="connsiteY9" fmla="*/ 2348543 h 2630643"/>
                <a:gd name="connsiteX10" fmla="*/ 1486896 w 1743887"/>
                <a:gd name="connsiteY10" fmla="*/ 2607623 h 2630643"/>
                <a:gd name="connsiteX11" fmla="*/ 1738356 w 1743887"/>
                <a:gd name="connsiteY11" fmla="*/ 1822763 h 2630643"/>
                <a:gd name="connsiteX12" fmla="*/ 1646916 w 1743887"/>
                <a:gd name="connsiteY12" fmla="*/ 1258883 h 2630643"/>
                <a:gd name="connsiteX13" fmla="*/ 1471656 w 1743887"/>
                <a:gd name="connsiteY13" fmla="*/ 976943 h 2630643"/>
                <a:gd name="connsiteX0" fmla="*/ 1465042 w 1737273"/>
                <a:gd name="connsiteY0" fmla="*/ 979674 h 2633374"/>
                <a:gd name="connsiteX1" fmla="*/ 1099282 w 1737273"/>
                <a:gd name="connsiteY1" fmla="*/ 735834 h 2633374"/>
                <a:gd name="connsiteX2" fmla="*/ 817342 w 1737273"/>
                <a:gd name="connsiteY2" fmla="*/ 362454 h 2633374"/>
                <a:gd name="connsiteX3" fmla="*/ 435866 w 1737273"/>
                <a:gd name="connsiteY3" fmla="*/ 49081 h 2633374"/>
                <a:gd name="connsiteX4" fmla="*/ 76774 w 1737273"/>
                <a:gd name="connsiteY4" fmla="*/ 27174 h 2633374"/>
                <a:gd name="connsiteX5" fmla="*/ 17242 w 1737273"/>
                <a:gd name="connsiteY5" fmla="*/ 309114 h 2633374"/>
                <a:gd name="connsiteX6" fmla="*/ 306802 w 1737273"/>
                <a:gd name="connsiteY6" fmla="*/ 796794 h 2633374"/>
                <a:gd name="connsiteX7" fmla="*/ 649702 w 1737273"/>
                <a:gd name="connsiteY7" fmla="*/ 1116834 h 2633374"/>
                <a:gd name="connsiteX8" fmla="*/ 916402 w 1737273"/>
                <a:gd name="connsiteY8" fmla="*/ 1604514 h 2633374"/>
                <a:gd name="connsiteX9" fmla="*/ 1213582 w 1737273"/>
                <a:gd name="connsiteY9" fmla="*/ 2351274 h 2633374"/>
                <a:gd name="connsiteX10" fmla="*/ 1480282 w 1737273"/>
                <a:gd name="connsiteY10" fmla="*/ 2610354 h 2633374"/>
                <a:gd name="connsiteX11" fmla="*/ 1731742 w 1737273"/>
                <a:gd name="connsiteY11" fmla="*/ 1825494 h 2633374"/>
                <a:gd name="connsiteX12" fmla="*/ 1640302 w 1737273"/>
                <a:gd name="connsiteY12" fmla="*/ 1261614 h 2633374"/>
                <a:gd name="connsiteX13" fmla="*/ 1465042 w 1737273"/>
                <a:gd name="connsiteY13" fmla="*/ 979674 h 2633374"/>
                <a:gd name="connsiteX0" fmla="*/ 1463989 w 1736220"/>
                <a:gd name="connsiteY0" fmla="*/ 979674 h 2633374"/>
                <a:gd name="connsiteX1" fmla="*/ 1098229 w 1736220"/>
                <a:gd name="connsiteY1" fmla="*/ 735834 h 2633374"/>
                <a:gd name="connsiteX2" fmla="*/ 816289 w 1736220"/>
                <a:gd name="connsiteY2" fmla="*/ 362454 h 2633374"/>
                <a:gd name="connsiteX3" fmla="*/ 434813 w 1736220"/>
                <a:gd name="connsiteY3" fmla="*/ 49081 h 2633374"/>
                <a:gd name="connsiteX4" fmla="*/ 75721 w 1736220"/>
                <a:gd name="connsiteY4" fmla="*/ 27174 h 2633374"/>
                <a:gd name="connsiteX5" fmla="*/ 16189 w 1736220"/>
                <a:gd name="connsiteY5" fmla="*/ 309114 h 2633374"/>
                <a:gd name="connsiteX6" fmla="*/ 291461 w 1736220"/>
                <a:gd name="connsiteY6" fmla="*/ 792032 h 2633374"/>
                <a:gd name="connsiteX7" fmla="*/ 648649 w 1736220"/>
                <a:gd name="connsiteY7" fmla="*/ 1116834 h 2633374"/>
                <a:gd name="connsiteX8" fmla="*/ 915349 w 1736220"/>
                <a:gd name="connsiteY8" fmla="*/ 1604514 h 2633374"/>
                <a:gd name="connsiteX9" fmla="*/ 1212529 w 1736220"/>
                <a:gd name="connsiteY9" fmla="*/ 2351274 h 2633374"/>
                <a:gd name="connsiteX10" fmla="*/ 1479229 w 1736220"/>
                <a:gd name="connsiteY10" fmla="*/ 2610354 h 2633374"/>
                <a:gd name="connsiteX11" fmla="*/ 1730689 w 1736220"/>
                <a:gd name="connsiteY11" fmla="*/ 1825494 h 2633374"/>
                <a:gd name="connsiteX12" fmla="*/ 1639249 w 1736220"/>
                <a:gd name="connsiteY12" fmla="*/ 1261614 h 2633374"/>
                <a:gd name="connsiteX13" fmla="*/ 1463989 w 1736220"/>
                <a:gd name="connsiteY13" fmla="*/ 979674 h 263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220" h="2633374">
                  <a:moveTo>
                    <a:pt x="1463989" y="979674"/>
                  </a:moveTo>
                  <a:cubicBezTo>
                    <a:pt x="1373819" y="892044"/>
                    <a:pt x="1206179" y="838704"/>
                    <a:pt x="1098229" y="735834"/>
                  </a:cubicBezTo>
                  <a:cubicBezTo>
                    <a:pt x="990279" y="632964"/>
                    <a:pt x="926858" y="476913"/>
                    <a:pt x="816289" y="362454"/>
                  </a:cubicBezTo>
                  <a:cubicBezTo>
                    <a:pt x="705720" y="247995"/>
                    <a:pt x="558241" y="104961"/>
                    <a:pt x="434813" y="49081"/>
                  </a:cubicBezTo>
                  <a:cubicBezTo>
                    <a:pt x="311385" y="-6799"/>
                    <a:pt x="145492" y="-16165"/>
                    <a:pt x="75721" y="27174"/>
                  </a:cubicBezTo>
                  <a:cubicBezTo>
                    <a:pt x="5950" y="70513"/>
                    <a:pt x="-19768" y="181638"/>
                    <a:pt x="16189" y="309114"/>
                  </a:cubicBezTo>
                  <a:cubicBezTo>
                    <a:pt x="52146" y="436590"/>
                    <a:pt x="186051" y="657412"/>
                    <a:pt x="291461" y="792032"/>
                  </a:cubicBezTo>
                  <a:cubicBezTo>
                    <a:pt x="396871" y="926652"/>
                    <a:pt x="544668" y="981420"/>
                    <a:pt x="648649" y="1116834"/>
                  </a:cubicBezTo>
                  <a:cubicBezTo>
                    <a:pt x="752630" y="1252248"/>
                    <a:pt x="821369" y="1398774"/>
                    <a:pt x="915349" y="1604514"/>
                  </a:cubicBezTo>
                  <a:cubicBezTo>
                    <a:pt x="1009329" y="1810254"/>
                    <a:pt x="1118549" y="2183634"/>
                    <a:pt x="1212529" y="2351274"/>
                  </a:cubicBezTo>
                  <a:cubicBezTo>
                    <a:pt x="1306509" y="2518914"/>
                    <a:pt x="1392869" y="2697984"/>
                    <a:pt x="1479229" y="2610354"/>
                  </a:cubicBezTo>
                  <a:cubicBezTo>
                    <a:pt x="1565589" y="2522724"/>
                    <a:pt x="1704019" y="2050284"/>
                    <a:pt x="1730689" y="1825494"/>
                  </a:cubicBezTo>
                  <a:cubicBezTo>
                    <a:pt x="1757359" y="1600704"/>
                    <a:pt x="1681159" y="1402584"/>
                    <a:pt x="1639249" y="1261614"/>
                  </a:cubicBezTo>
                  <a:cubicBezTo>
                    <a:pt x="1597339" y="1120644"/>
                    <a:pt x="1554159" y="1067304"/>
                    <a:pt x="1463989" y="979674"/>
                  </a:cubicBezTo>
                  <a:close/>
                </a:path>
              </a:pathLst>
            </a:custGeom>
            <a:solidFill>
              <a:srgbClr val="FEC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58D5782-82D8-4EDA-9DF2-32744305BE1F}"/>
                </a:ext>
              </a:extLst>
            </p:cNvPr>
            <p:cNvSpPr/>
            <p:nvPr/>
          </p:nvSpPr>
          <p:spPr>
            <a:xfrm>
              <a:off x="11282032" y="4635449"/>
              <a:ext cx="301531" cy="266771"/>
            </a:xfrm>
            <a:custGeom>
              <a:avLst/>
              <a:gdLst>
                <a:gd name="connsiteX0" fmla="*/ 301531 w 301531"/>
                <a:gd name="connsiteY0" fmla="*/ 0 h 266771"/>
                <a:gd name="connsiteX1" fmla="*/ 301067 w 301531"/>
                <a:gd name="connsiteY1" fmla="*/ 25055 h 266771"/>
                <a:gd name="connsiteX2" fmla="*/ 263562 w 301531"/>
                <a:gd name="connsiteY2" fmla="*/ 135783 h 266771"/>
                <a:gd name="connsiteX3" fmla="*/ 115925 w 301531"/>
                <a:gd name="connsiteY3" fmla="*/ 252465 h 266771"/>
                <a:gd name="connsiteX4" fmla="*/ 35855 w 301531"/>
                <a:gd name="connsiteY4" fmla="*/ 266752 h 266771"/>
                <a:gd name="connsiteX5" fmla="*/ 0 w 301531"/>
                <a:gd name="connsiteY5" fmla="*/ 261941 h 266771"/>
                <a:gd name="connsiteX6" fmla="*/ 2368 w 301531"/>
                <a:gd name="connsiteY6" fmla="*/ 251869 h 266771"/>
                <a:gd name="connsiteX7" fmla="*/ 46868 w 301531"/>
                <a:gd name="connsiteY7" fmla="*/ 133402 h 266771"/>
                <a:gd name="connsiteX8" fmla="*/ 196887 w 301531"/>
                <a:gd name="connsiteY8" fmla="*/ 21483 h 266771"/>
                <a:gd name="connsiteX9" fmla="*/ 256549 w 301531"/>
                <a:gd name="connsiteY9" fmla="*/ 6637 h 266771"/>
                <a:gd name="connsiteX10" fmla="*/ 301531 w 301531"/>
                <a:gd name="connsiteY10" fmla="*/ 0 h 26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531" h="266771">
                  <a:moveTo>
                    <a:pt x="301531" y="0"/>
                  </a:moveTo>
                  <a:lnTo>
                    <a:pt x="301067" y="25055"/>
                  </a:lnTo>
                  <a:cubicBezTo>
                    <a:pt x="297941" y="60402"/>
                    <a:pt x="286779" y="103339"/>
                    <a:pt x="263562" y="135783"/>
                  </a:cubicBezTo>
                  <a:cubicBezTo>
                    <a:pt x="232606" y="179043"/>
                    <a:pt x="166725" y="234209"/>
                    <a:pt x="115925" y="252465"/>
                  </a:cubicBezTo>
                  <a:cubicBezTo>
                    <a:pt x="90525" y="261593"/>
                    <a:pt x="62942" y="267149"/>
                    <a:pt x="35855" y="266752"/>
                  </a:cubicBezTo>
                  <a:lnTo>
                    <a:pt x="0" y="261941"/>
                  </a:lnTo>
                  <a:lnTo>
                    <a:pt x="2368" y="251869"/>
                  </a:lnTo>
                  <a:cubicBezTo>
                    <a:pt x="13828" y="207618"/>
                    <a:pt x="28612" y="161580"/>
                    <a:pt x="46868" y="133402"/>
                  </a:cubicBezTo>
                  <a:cubicBezTo>
                    <a:pt x="83380" y="77046"/>
                    <a:pt x="132593" y="41327"/>
                    <a:pt x="196887" y="21483"/>
                  </a:cubicBezTo>
                  <a:cubicBezTo>
                    <a:pt x="212961" y="16522"/>
                    <a:pt x="233822" y="11214"/>
                    <a:pt x="256549" y="6637"/>
                  </a:cubicBezTo>
                  <a:lnTo>
                    <a:pt x="3015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95D19B1-B6CC-4B54-8E27-BD113B21AAC4}"/>
                </a:ext>
              </a:extLst>
            </p:cNvPr>
            <p:cNvSpPr/>
            <p:nvPr/>
          </p:nvSpPr>
          <p:spPr>
            <a:xfrm>
              <a:off x="11026485" y="4345437"/>
              <a:ext cx="557209" cy="551953"/>
            </a:xfrm>
            <a:custGeom>
              <a:avLst/>
              <a:gdLst>
                <a:gd name="connsiteX0" fmla="*/ 235146 w 557209"/>
                <a:gd name="connsiteY0" fmla="*/ 920 h 551953"/>
                <a:gd name="connsiteX1" fmla="*/ 306952 w 557209"/>
                <a:gd name="connsiteY1" fmla="*/ 11602 h 551953"/>
                <a:gd name="connsiteX2" fmla="*/ 340515 w 557209"/>
                <a:gd name="connsiteY2" fmla="*/ 32889 h 551953"/>
                <a:gd name="connsiteX3" fmla="*/ 504822 w 557209"/>
                <a:gd name="connsiteY3" fmla="*/ 199577 h 551953"/>
                <a:gd name="connsiteX4" fmla="*/ 557209 w 557209"/>
                <a:gd name="connsiteY4" fmla="*/ 282920 h 551953"/>
                <a:gd name="connsiteX5" fmla="*/ 557078 w 557209"/>
                <a:gd name="connsiteY5" fmla="*/ 290012 h 551953"/>
                <a:gd name="connsiteX6" fmla="*/ 512096 w 557209"/>
                <a:gd name="connsiteY6" fmla="*/ 296649 h 551953"/>
                <a:gd name="connsiteX7" fmla="*/ 452434 w 557209"/>
                <a:gd name="connsiteY7" fmla="*/ 311495 h 551953"/>
                <a:gd name="connsiteX8" fmla="*/ 302415 w 557209"/>
                <a:gd name="connsiteY8" fmla="*/ 423414 h 551953"/>
                <a:gd name="connsiteX9" fmla="*/ 257915 w 557209"/>
                <a:gd name="connsiteY9" fmla="*/ 541881 h 551953"/>
                <a:gd name="connsiteX10" fmla="*/ 255547 w 557209"/>
                <a:gd name="connsiteY10" fmla="*/ 551953 h 551953"/>
                <a:gd name="connsiteX11" fmla="*/ 251479 w 557209"/>
                <a:gd name="connsiteY11" fmla="*/ 551407 h 551953"/>
                <a:gd name="connsiteX12" fmla="*/ 214309 w 557209"/>
                <a:gd name="connsiteY12" fmla="*/ 535333 h 551953"/>
                <a:gd name="connsiteX13" fmla="*/ 90484 w 557209"/>
                <a:gd name="connsiteY13" fmla="*/ 366264 h 551953"/>
                <a:gd name="connsiteX14" fmla="*/ 4759 w 557209"/>
                <a:gd name="connsiteY14" fmla="*/ 235295 h 551953"/>
                <a:gd name="connsiteX15" fmla="*/ 1974 w 557209"/>
                <a:gd name="connsiteY15" fmla="*/ 225940 h 551953"/>
                <a:gd name="connsiteX16" fmla="*/ 510 w 557209"/>
                <a:gd name="connsiteY16" fmla="*/ 217377 h 551953"/>
                <a:gd name="connsiteX17" fmla="*/ 75721 w 557209"/>
                <a:gd name="connsiteY17" fmla="*/ 27174 h 551953"/>
                <a:gd name="connsiteX18" fmla="*/ 235146 w 557209"/>
                <a:gd name="connsiteY18" fmla="*/ 920 h 55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7209" h="551953">
                  <a:moveTo>
                    <a:pt x="235146" y="920"/>
                  </a:moveTo>
                  <a:lnTo>
                    <a:pt x="306952" y="11602"/>
                  </a:lnTo>
                  <a:lnTo>
                    <a:pt x="340515" y="32889"/>
                  </a:lnTo>
                  <a:cubicBezTo>
                    <a:pt x="396078" y="73767"/>
                    <a:pt x="468706" y="157905"/>
                    <a:pt x="504822" y="199577"/>
                  </a:cubicBezTo>
                  <a:cubicBezTo>
                    <a:pt x="540938" y="241249"/>
                    <a:pt x="554828" y="245217"/>
                    <a:pt x="557209" y="282920"/>
                  </a:cubicBezTo>
                  <a:lnTo>
                    <a:pt x="557078" y="290012"/>
                  </a:lnTo>
                  <a:lnTo>
                    <a:pt x="512096" y="296649"/>
                  </a:lnTo>
                  <a:cubicBezTo>
                    <a:pt x="489369" y="301226"/>
                    <a:pt x="468508" y="306534"/>
                    <a:pt x="452434" y="311495"/>
                  </a:cubicBezTo>
                  <a:cubicBezTo>
                    <a:pt x="388140" y="331339"/>
                    <a:pt x="338927" y="367058"/>
                    <a:pt x="302415" y="423414"/>
                  </a:cubicBezTo>
                  <a:cubicBezTo>
                    <a:pt x="284159" y="451592"/>
                    <a:pt x="269375" y="497630"/>
                    <a:pt x="257915" y="541881"/>
                  </a:cubicBezTo>
                  <a:lnTo>
                    <a:pt x="255547" y="551953"/>
                  </a:lnTo>
                  <a:lnTo>
                    <a:pt x="251479" y="551407"/>
                  </a:lnTo>
                  <a:cubicBezTo>
                    <a:pt x="238519" y="547934"/>
                    <a:pt x="226017" y="542675"/>
                    <a:pt x="214309" y="535333"/>
                  </a:cubicBezTo>
                  <a:cubicBezTo>
                    <a:pt x="167478" y="505964"/>
                    <a:pt x="125409" y="416270"/>
                    <a:pt x="90484" y="366264"/>
                  </a:cubicBezTo>
                  <a:cubicBezTo>
                    <a:pt x="55559" y="316258"/>
                    <a:pt x="19840" y="273395"/>
                    <a:pt x="4759" y="235295"/>
                  </a:cubicBezTo>
                  <a:lnTo>
                    <a:pt x="1974" y="225940"/>
                  </a:lnTo>
                  <a:lnTo>
                    <a:pt x="510" y="217377"/>
                  </a:lnTo>
                  <a:cubicBezTo>
                    <a:pt x="-4156" y="130312"/>
                    <a:pt x="23393" y="59678"/>
                    <a:pt x="75721" y="27174"/>
                  </a:cubicBezTo>
                  <a:cubicBezTo>
                    <a:pt x="110607" y="5505"/>
                    <a:pt x="169523" y="-2989"/>
                    <a:pt x="235146" y="920"/>
                  </a:cubicBezTo>
                  <a:close/>
                </a:path>
              </a:pathLst>
            </a:custGeom>
            <a:solidFill>
              <a:srgbClr val="FFE6D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0EED52-0978-4795-A75D-50740400CC44}"/>
              </a:ext>
            </a:extLst>
          </p:cNvPr>
          <p:cNvSpPr txBox="1"/>
          <p:nvPr/>
        </p:nvSpPr>
        <p:spPr>
          <a:xfrm>
            <a:off x="485347" y="171450"/>
            <a:ext cx="5716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Demo </a:t>
            </a:r>
            <a:r>
              <a:rPr kumimoji="0" lang="en-US" altLang="ko-KR" sz="2400" b="1" i="1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t>prerequsite</a:t>
            </a:r>
            <a:endParaRPr kumimoji="0" lang="en-US" altLang="ko-KR" sz="2400" b="1" i="1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2C397-F3F3-4357-95FB-3E72FC5AE086}"/>
              </a:ext>
            </a:extLst>
          </p:cNvPr>
          <p:cNvSpPr txBox="1"/>
          <p:nvPr/>
        </p:nvSpPr>
        <p:spPr>
          <a:xfrm>
            <a:off x="713232" y="804566"/>
            <a:ext cx="3864328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 Provisioning Tool</a:t>
            </a:r>
          </a:p>
          <a:p>
            <a:r>
              <a:rPr lang="en-US" sz="1500" dirty="0"/>
              <a:t>-  VMWare(</a:t>
            </a:r>
            <a:r>
              <a:rPr lang="ko-KR" altLang="en-US" sz="1500" dirty="0"/>
              <a:t>추천</a:t>
            </a:r>
            <a:r>
              <a:rPr lang="en-US" altLang="ko-KR" sz="1500" dirty="0"/>
              <a:t>)</a:t>
            </a:r>
            <a:r>
              <a:rPr lang="en-US" sz="1500" dirty="0"/>
              <a:t>, VirtualBox</a:t>
            </a:r>
          </a:p>
          <a:p>
            <a:pPr marL="285750" indent="-285750">
              <a:buFontTx/>
              <a:buChar char="-"/>
            </a:pPr>
            <a:endParaRPr lang="en-US" sz="1500" dirty="0"/>
          </a:p>
          <a:p>
            <a:r>
              <a:rPr lang="en-US" dirty="0"/>
              <a:t>Provisioning Tool </a:t>
            </a:r>
            <a:r>
              <a:rPr lang="en-US" dirty="0" err="1"/>
              <a:t>NetworkManager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sz="1500" dirty="0"/>
              <a:t>192.168.32.XX  </a:t>
            </a:r>
            <a:r>
              <a:rPr lang="ko-KR" altLang="en-US" sz="1500" dirty="0"/>
              <a:t>대역 사용</a:t>
            </a:r>
            <a:endParaRPr lang="en-US" altLang="ko-KR" sz="1500" dirty="0"/>
          </a:p>
          <a:p>
            <a:pPr marL="285750" indent="-285750">
              <a:buFontTx/>
              <a:buChar char="-"/>
            </a:pPr>
            <a:endParaRPr lang="en-US" altLang="ko-KR" sz="1500" dirty="0"/>
          </a:p>
          <a:p>
            <a:r>
              <a:rPr lang="en-US" sz="1600" dirty="0"/>
              <a:t>HOST 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Haproxy</a:t>
            </a:r>
            <a:r>
              <a:rPr lang="en-US" sz="1400" dirty="0"/>
              <a:t>, harbor, </a:t>
            </a:r>
            <a:r>
              <a:rPr lang="en-US" sz="1400" dirty="0" err="1"/>
              <a:t>gitlab</a:t>
            </a:r>
            <a:r>
              <a:rPr lang="en-US" sz="1400" dirty="0"/>
              <a:t> domain </a:t>
            </a:r>
            <a:r>
              <a:rPr lang="ko-KR" altLang="en-US" sz="1400" dirty="0"/>
              <a:t>등록</a:t>
            </a:r>
            <a:endParaRPr lang="en-US" altLang="ko-KR" sz="1400" dirty="0"/>
          </a:p>
          <a:p>
            <a:endParaRPr lang="en-US" altLang="ko-KR" sz="1500" dirty="0"/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4EB03-A090-4E1E-904D-F766B2C3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74" y="4043669"/>
            <a:ext cx="6077798" cy="14098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D82AB65-973A-4F49-A7DC-01C88ECA4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32" y="804566"/>
            <a:ext cx="4813173" cy="31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17672"/>
      </p:ext>
    </p:extLst>
  </p:cSld>
  <p:clrMapOvr>
    <a:masterClrMapping/>
  </p:clrMapOvr>
</p:sld>
</file>

<file path=ppt/theme/theme1.xml><?xml version="1.0" encoding="utf-8"?>
<a:theme xmlns:a="http://schemas.openxmlformats.org/drawingml/2006/main" name="4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363</Words>
  <Application>Microsoft Office PowerPoint</Application>
  <PresentationFormat>와이드스크린</PresentationFormat>
  <Paragraphs>110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-apple-system</vt:lpstr>
      <vt:lpstr>맑은 고딕</vt:lpstr>
      <vt:lpstr>Arial</vt:lpstr>
      <vt:lpstr>46_Office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kim yungjin</cp:lastModifiedBy>
  <cp:revision>17</cp:revision>
  <dcterms:created xsi:type="dcterms:W3CDTF">2022-01-11T06:02:36Z</dcterms:created>
  <dcterms:modified xsi:type="dcterms:W3CDTF">2022-03-02T05:22:42Z</dcterms:modified>
</cp:coreProperties>
</file>